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5" r:id="rId4"/>
    <p:sldId id="257" r:id="rId5"/>
    <p:sldId id="274" r:id="rId6"/>
    <p:sldId id="258" r:id="rId7"/>
    <p:sldId id="260" r:id="rId8"/>
    <p:sldId id="275" r:id="rId9"/>
    <p:sldId id="259" r:id="rId10"/>
    <p:sldId id="261" r:id="rId11"/>
    <p:sldId id="276" r:id="rId12"/>
    <p:sldId id="266" r:id="rId13"/>
    <p:sldId id="267" r:id="rId14"/>
    <p:sldId id="269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6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0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8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2B48-2976-4AAC-9FEC-5B655B0BF4FC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F1412-C729-47F1-B751-B120673B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6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6733" y="728756"/>
            <a:ext cx="9251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7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ĐỊA </a:t>
            </a:r>
            <a:r>
              <a:rPr lang="en-US" sz="7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 VIỆT NAM</a:t>
            </a:r>
            <a:endParaRPr lang="en-US" sz="7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10040875" y="1222519"/>
            <a:ext cx="1496991" cy="1751898"/>
          </a:xfrm>
          <a:prstGeom prst="star4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1298026" y="3500460"/>
            <a:ext cx="1563040" cy="1735526"/>
          </a:xfrm>
          <a:prstGeom prst="star4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6-Point Star 31"/>
          <p:cNvSpPr/>
          <p:nvPr/>
        </p:nvSpPr>
        <p:spPr>
          <a:xfrm>
            <a:off x="2301391" y="639816"/>
            <a:ext cx="559675" cy="675289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6-Point Star 32"/>
          <p:cNvSpPr/>
          <p:nvPr/>
        </p:nvSpPr>
        <p:spPr>
          <a:xfrm>
            <a:off x="3690182" y="806930"/>
            <a:ext cx="373117" cy="457200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6-Point Star 33"/>
          <p:cNvSpPr/>
          <p:nvPr/>
        </p:nvSpPr>
        <p:spPr>
          <a:xfrm>
            <a:off x="1111468" y="2687490"/>
            <a:ext cx="373117" cy="457200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6-Point Star 34"/>
          <p:cNvSpPr/>
          <p:nvPr/>
        </p:nvSpPr>
        <p:spPr>
          <a:xfrm>
            <a:off x="11124683" y="56579"/>
            <a:ext cx="620062" cy="681156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6-Point Star 35"/>
          <p:cNvSpPr/>
          <p:nvPr/>
        </p:nvSpPr>
        <p:spPr>
          <a:xfrm>
            <a:off x="9656774" y="934106"/>
            <a:ext cx="409800" cy="381000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7168" y="3262830"/>
            <a:ext cx="60606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MÔN: LỊCH SỬ ĐỊA LÍ</a:t>
            </a:r>
          </a:p>
          <a:p>
            <a:pPr algn="r"/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PHẦN: ĐỊA LÍ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6386" y="5027463"/>
            <a:ext cx="36987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0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A4 quet\Untitled-4.jpg">
            <a:extLst>
              <a:ext uri="{FF2B5EF4-FFF2-40B4-BE49-F238E27FC236}">
                <a16:creationId xmlns:a16="http://schemas.microsoft.com/office/drawing/2014/main" id="{613DA68C-8E6D-40D9-8A21-0663B8BEE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" t="22911" r="31475" b="20187"/>
          <a:stretch/>
        </p:blipFill>
        <p:spPr bwMode="auto">
          <a:xfrm>
            <a:off x="3738226" y="0"/>
            <a:ext cx="5486456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6463001" y="1512746"/>
            <a:ext cx="303383" cy="54016"/>
          </a:xfrm>
          <a:custGeom>
            <a:avLst/>
            <a:gdLst>
              <a:gd name="connsiteX0" fmla="*/ 0 w 165221"/>
              <a:gd name="connsiteY0" fmla="*/ 0 h 30736"/>
              <a:gd name="connsiteX1" fmla="*/ 49947 w 165221"/>
              <a:gd name="connsiteY1" fmla="*/ 11526 h 30736"/>
              <a:gd name="connsiteX2" fmla="*/ 65315 w 165221"/>
              <a:gd name="connsiteY2" fmla="*/ 15368 h 30736"/>
              <a:gd name="connsiteX3" fmla="*/ 76841 w 165221"/>
              <a:gd name="connsiteY3" fmla="*/ 19210 h 30736"/>
              <a:gd name="connsiteX4" fmla="*/ 88367 w 165221"/>
              <a:gd name="connsiteY4" fmla="*/ 26894 h 30736"/>
              <a:gd name="connsiteX5" fmla="*/ 103735 w 165221"/>
              <a:gd name="connsiteY5" fmla="*/ 30736 h 30736"/>
              <a:gd name="connsiteX6" fmla="*/ 157523 w 165221"/>
              <a:gd name="connsiteY6" fmla="*/ 15368 h 30736"/>
              <a:gd name="connsiteX7" fmla="*/ 165207 w 165221"/>
              <a:gd name="connsiteY7" fmla="*/ 0 h 3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21" h="30736">
                <a:moveTo>
                  <a:pt x="0" y="0"/>
                </a:moveTo>
                <a:cubicBezTo>
                  <a:pt x="29565" y="5913"/>
                  <a:pt x="12877" y="2259"/>
                  <a:pt x="49947" y="11526"/>
                </a:cubicBezTo>
                <a:cubicBezTo>
                  <a:pt x="55070" y="12807"/>
                  <a:pt x="60306" y="13698"/>
                  <a:pt x="65315" y="15368"/>
                </a:cubicBezTo>
                <a:cubicBezTo>
                  <a:pt x="69157" y="16649"/>
                  <a:pt x="73219" y="17399"/>
                  <a:pt x="76841" y="19210"/>
                </a:cubicBezTo>
                <a:cubicBezTo>
                  <a:pt x="80971" y="21275"/>
                  <a:pt x="84123" y="25075"/>
                  <a:pt x="88367" y="26894"/>
                </a:cubicBezTo>
                <a:cubicBezTo>
                  <a:pt x="93220" y="28974"/>
                  <a:pt x="98612" y="29455"/>
                  <a:pt x="103735" y="30736"/>
                </a:cubicBezTo>
                <a:cubicBezTo>
                  <a:pt x="141301" y="27321"/>
                  <a:pt x="139877" y="36543"/>
                  <a:pt x="157523" y="15368"/>
                </a:cubicBezTo>
                <a:cubicBezTo>
                  <a:pt x="165917" y="5295"/>
                  <a:pt x="165207" y="7761"/>
                  <a:pt x="165207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550338" y="2707679"/>
            <a:ext cx="296303" cy="175553"/>
          </a:xfrm>
          <a:custGeom>
            <a:avLst/>
            <a:gdLst>
              <a:gd name="connsiteX0" fmla="*/ 0 w 161365"/>
              <a:gd name="connsiteY0" fmla="*/ 92208 h 99892"/>
              <a:gd name="connsiteX1" fmla="*/ 19210 w 161365"/>
              <a:gd name="connsiteY1" fmla="*/ 96050 h 99892"/>
              <a:gd name="connsiteX2" fmla="*/ 30736 w 161365"/>
              <a:gd name="connsiteY2" fmla="*/ 99892 h 99892"/>
              <a:gd name="connsiteX3" fmla="*/ 65314 w 161365"/>
              <a:gd name="connsiteY3" fmla="*/ 96050 h 99892"/>
              <a:gd name="connsiteX4" fmla="*/ 88366 w 161365"/>
              <a:gd name="connsiteY4" fmla="*/ 88366 h 99892"/>
              <a:gd name="connsiteX5" fmla="*/ 111418 w 161365"/>
              <a:gd name="connsiteY5" fmla="*/ 69156 h 99892"/>
              <a:gd name="connsiteX6" fmla="*/ 126786 w 161365"/>
              <a:gd name="connsiteY6" fmla="*/ 46104 h 99892"/>
              <a:gd name="connsiteX7" fmla="*/ 134471 w 161365"/>
              <a:gd name="connsiteY7" fmla="*/ 38420 h 99892"/>
              <a:gd name="connsiteX8" fmla="*/ 149839 w 161365"/>
              <a:gd name="connsiteY8" fmla="*/ 15368 h 99892"/>
              <a:gd name="connsiteX9" fmla="*/ 153681 w 161365"/>
              <a:gd name="connsiteY9" fmla="*/ 3842 h 99892"/>
              <a:gd name="connsiteX10" fmla="*/ 161365 w 161365"/>
              <a:gd name="connsiteY10" fmla="*/ 0 h 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365" h="99892">
                <a:moveTo>
                  <a:pt x="0" y="92208"/>
                </a:moveTo>
                <a:cubicBezTo>
                  <a:pt x="6403" y="93489"/>
                  <a:pt x="12875" y="94466"/>
                  <a:pt x="19210" y="96050"/>
                </a:cubicBezTo>
                <a:cubicBezTo>
                  <a:pt x="23139" y="97032"/>
                  <a:pt x="26686" y="99892"/>
                  <a:pt x="30736" y="99892"/>
                </a:cubicBezTo>
                <a:cubicBezTo>
                  <a:pt x="42333" y="99892"/>
                  <a:pt x="53788" y="97331"/>
                  <a:pt x="65314" y="96050"/>
                </a:cubicBezTo>
                <a:cubicBezTo>
                  <a:pt x="72998" y="93489"/>
                  <a:pt x="81627" y="92859"/>
                  <a:pt x="88366" y="88366"/>
                </a:cubicBezTo>
                <a:cubicBezTo>
                  <a:pt x="98611" y="81536"/>
                  <a:pt x="103454" y="79396"/>
                  <a:pt x="111418" y="69156"/>
                </a:cubicBezTo>
                <a:cubicBezTo>
                  <a:pt x="117088" y="61866"/>
                  <a:pt x="120255" y="52634"/>
                  <a:pt x="126786" y="46104"/>
                </a:cubicBezTo>
                <a:cubicBezTo>
                  <a:pt x="129348" y="43543"/>
                  <a:pt x="132297" y="41318"/>
                  <a:pt x="134471" y="38420"/>
                </a:cubicBezTo>
                <a:cubicBezTo>
                  <a:pt x="140012" y="31032"/>
                  <a:pt x="146919" y="24129"/>
                  <a:pt x="149839" y="15368"/>
                </a:cubicBezTo>
                <a:cubicBezTo>
                  <a:pt x="151120" y="11526"/>
                  <a:pt x="151251" y="7082"/>
                  <a:pt x="153681" y="3842"/>
                </a:cubicBezTo>
                <a:cubicBezTo>
                  <a:pt x="155399" y="1551"/>
                  <a:pt x="158804" y="1281"/>
                  <a:pt x="161365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079361" y="335553"/>
            <a:ext cx="4085216" cy="2619811"/>
            <a:chOff x="5079361" y="335553"/>
            <a:chExt cx="4085216" cy="2619811"/>
          </a:xfrm>
        </p:grpSpPr>
        <p:sp>
          <p:nvSpPr>
            <p:cNvPr id="3" name="Freeform 2"/>
            <p:cNvSpPr/>
            <p:nvPr/>
          </p:nvSpPr>
          <p:spPr>
            <a:xfrm>
              <a:off x="5079361" y="335553"/>
              <a:ext cx="2767279" cy="2619811"/>
            </a:xfrm>
            <a:custGeom>
              <a:avLst/>
              <a:gdLst>
                <a:gd name="connsiteX0" fmla="*/ 142406 w 1507048"/>
                <a:gd name="connsiteY0" fmla="*/ 6682 h 1490709"/>
                <a:gd name="connsiteX1" fmla="*/ 44970 w 1507048"/>
                <a:gd name="connsiteY1" fmla="*/ 29168 h 1490709"/>
                <a:gd name="connsiteX2" fmla="*/ 37475 w 1507048"/>
                <a:gd name="connsiteY2" fmla="*/ 51653 h 1490709"/>
                <a:gd name="connsiteX3" fmla="*/ 29980 w 1507048"/>
                <a:gd name="connsiteY3" fmla="*/ 104118 h 1490709"/>
                <a:gd name="connsiteX4" fmla="*/ 14990 w 1507048"/>
                <a:gd name="connsiteY4" fmla="*/ 119109 h 1490709"/>
                <a:gd name="connsiteX5" fmla="*/ 0 w 1507048"/>
                <a:gd name="connsiteY5" fmla="*/ 141594 h 1490709"/>
                <a:gd name="connsiteX6" fmla="*/ 7495 w 1507048"/>
                <a:gd name="connsiteY6" fmla="*/ 179069 h 1490709"/>
                <a:gd name="connsiteX7" fmla="*/ 14990 w 1507048"/>
                <a:gd name="connsiteY7" fmla="*/ 201554 h 1490709"/>
                <a:gd name="connsiteX8" fmla="*/ 67456 w 1507048"/>
                <a:gd name="connsiteY8" fmla="*/ 209050 h 1490709"/>
                <a:gd name="connsiteX9" fmla="*/ 82446 w 1507048"/>
                <a:gd name="connsiteY9" fmla="*/ 231535 h 1490709"/>
                <a:gd name="connsiteX10" fmla="*/ 127416 w 1507048"/>
                <a:gd name="connsiteY10" fmla="*/ 246525 h 1490709"/>
                <a:gd name="connsiteX11" fmla="*/ 179882 w 1507048"/>
                <a:gd name="connsiteY11" fmla="*/ 284000 h 1490709"/>
                <a:gd name="connsiteX12" fmla="*/ 202367 w 1507048"/>
                <a:gd name="connsiteY12" fmla="*/ 291495 h 1490709"/>
                <a:gd name="connsiteX13" fmla="*/ 217357 w 1507048"/>
                <a:gd name="connsiteY13" fmla="*/ 306486 h 1490709"/>
                <a:gd name="connsiteX14" fmla="*/ 247338 w 1507048"/>
                <a:gd name="connsiteY14" fmla="*/ 343961 h 1490709"/>
                <a:gd name="connsiteX15" fmla="*/ 269823 w 1507048"/>
                <a:gd name="connsiteY15" fmla="*/ 351456 h 1490709"/>
                <a:gd name="connsiteX16" fmla="*/ 292308 w 1507048"/>
                <a:gd name="connsiteY16" fmla="*/ 366446 h 1490709"/>
                <a:gd name="connsiteX17" fmla="*/ 359764 w 1507048"/>
                <a:gd name="connsiteY17" fmla="*/ 373941 h 1490709"/>
                <a:gd name="connsiteX18" fmla="*/ 374754 w 1507048"/>
                <a:gd name="connsiteY18" fmla="*/ 388932 h 1490709"/>
                <a:gd name="connsiteX19" fmla="*/ 397239 w 1507048"/>
                <a:gd name="connsiteY19" fmla="*/ 396427 h 1490709"/>
                <a:gd name="connsiteX20" fmla="*/ 419724 w 1507048"/>
                <a:gd name="connsiteY20" fmla="*/ 411417 h 1490709"/>
                <a:gd name="connsiteX21" fmla="*/ 427220 w 1507048"/>
                <a:gd name="connsiteY21" fmla="*/ 501358 h 1490709"/>
                <a:gd name="connsiteX22" fmla="*/ 434715 w 1507048"/>
                <a:gd name="connsiteY22" fmla="*/ 523843 h 1490709"/>
                <a:gd name="connsiteX23" fmla="*/ 457200 w 1507048"/>
                <a:gd name="connsiteY23" fmla="*/ 538833 h 1490709"/>
                <a:gd name="connsiteX24" fmla="*/ 487180 w 1507048"/>
                <a:gd name="connsiteY24" fmla="*/ 606289 h 1490709"/>
                <a:gd name="connsiteX25" fmla="*/ 517160 w 1507048"/>
                <a:gd name="connsiteY25" fmla="*/ 613784 h 1490709"/>
                <a:gd name="connsiteX26" fmla="*/ 532151 w 1507048"/>
                <a:gd name="connsiteY26" fmla="*/ 628774 h 1490709"/>
                <a:gd name="connsiteX27" fmla="*/ 569626 w 1507048"/>
                <a:gd name="connsiteY27" fmla="*/ 666250 h 1490709"/>
                <a:gd name="connsiteX28" fmla="*/ 577121 w 1507048"/>
                <a:gd name="connsiteY28" fmla="*/ 688735 h 1490709"/>
                <a:gd name="connsiteX29" fmla="*/ 584616 w 1507048"/>
                <a:gd name="connsiteY29" fmla="*/ 733705 h 1490709"/>
                <a:gd name="connsiteX30" fmla="*/ 607101 w 1507048"/>
                <a:gd name="connsiteY30" fmla="*/ 741200 h 1490709"/>
                <a:gd name="connsiteX31" fmla="*/ 637082 w 1507048"/>
                <a:gd name="connsiteY31" fmla="*/ 808656 h 1490709"/>
                <a:gd name="connsiteX32" fmla="*/ 682052 w 1507048"/>
                <a:gd name="connsiteY32" fmla="*/ 838636 h 1490709"/>
                <a:gd name="connsiteX33" fmla="*/ 734518 w 1507048"/>
                <a:gd name="connsiteY33" fmla="*/ 876112 h 1490709"/>
                <a:gd name="connsiteX34" fmla="*/ 749508 w 1507048"/>
                <a:gd name="connsiteY34" fmla="*/ 898597 h 1490709"/>
                <a:gd name="connsiteX35" fmla="*/ 757003 w 1507048"/>
                <a:gd name="connsiteY35" fmla="*/ 921082 h 1490709"/>
                <a:gd name="connsiteX36" fmla="*/ 771993 w 1507048"/>
                <a:gd name="connsiteY36" fmla="*/ 936073 h 1490709"/>
                <a:gd name="connsiteX37" fmla="*/ 779488 w 1507048"/>
                <a:gd name="connsiteY37" fmla="*/ 958558 h 1490709"/>
                <a:gd name="connsiteX38" fmla="*/ 816964 w 1507048"/>
                <a:gd name="connsiteY38" fmla="*/ 981043 h 1490709"/>
                <a:gd name="connsiteX39" fmla="*/ 839449 w 1507048"/>
                <a:gd name="connsiteY39" fmla="*/ 996033 h 1490709"/>
                <a:gd name="connsiteX40" fmla="*/ 861934 w 1507048"/>
                <a:gd name="connsiteY40" fmla="*/ 1041004 h 1490709"/>
                <a:gd name="connsiteX41" fmla="*/ 876924 w 1507048"/>
                <a:gd name="connsiteY41" fmla="*/ 1063489 h 1490709"/>
                <a:gd name="connsiteX42" fmla="*/ 899410 w 1507048"/>
                <a:gd name="connsiteY42" fmla="*/ 1070984 h 1490709"/>
                <a:gd name="connsiteX43" fmla="*/ 936885 w 1507048"/>
                <a:gd name="connsiteY43" fmla="*/ 1108459 h 1490709"/>
                <a:gd name="connsiteX44" fmla="*/ 959370 w 1507048"/>
                <a:gd name="connsiteY44" fmla="*/ 1220886 h 1490709"/>
                <a:gd name="connsiteX45" fmla="*/ 966865 w 1507048"/>
                <a:gd name="connsiteY45" fmla="*/ 1243371 h 1490709"/>
                <a:gd name="connsiteX46" fmla="*/ 974360 w 1507048"/>
                <a:gd name="connsiteY46" fmla="*/ 1288341 h 1490709"/>
                <a:gd name="connsiteX47" fmla="*/ 989351 w 1507048"/>
                <a:gd name="connsiteY47" fmla="*/ 1303332 h 1490709"/>
                <a:gd name="connsiteX48" fmla="*/ 1034321 w 1507048"/>
                <a:gd name="connsiteY48" fmla="*/ 1295836 h 1490709"/>
                <a:gd name="connsiteX49" fmla="*/ 1056806 w 1507048"/>
                <a:gd name="connsiteY49" fmla="*/ 1333312 h 1490709"/>
                <a:gd name="connsiteX50" fmla="*/ 1116767 w 1507048"/>
                <a:gd name="connsiteY50" fmla="*/ 1385777 h 1490709"/>
                <a:gd name="connsiteX51" fmla="*/ 1146747 w 1507048"/>
                <a:gd name="connsiteY51" fmla="*/ 1393273 h 1490709"/>
                <a:gd name="connsiteX52" fmla="*/ 1154242 w 1507048"/>
                <a:gd name="connsiteY52" fmla="*/ 1415758 h 1490709"/>
                <a:gd name="connsiteX53" fmla="*/ 1199213 w 1507048"/>
                <a:gd name="connsiteY53" fmla="*/ 1430748 h 1490709"/>
                <a:gd name="connsiteX54" fmla="*/ 1214203 w 1507048"/>
                <a:gd name="connsiteY54" fmla="*/ 1453233 h 1490709"/>
                <a:gd name="connsiteX55" fmla="*/ 1236688 w 1507048"/>
                <a:gd name="connsiteY55" fmla="*/ 1468223 h 1490709"/>
                <a:gd name="connsiteX56" fmla="*/ 1311639 w 1507048"/>
                <a:gd name="connsiteY56" fmla="*/ 1490709 h 1490709"/>
                <a:gd name="connsiteX57" fmla="*/ 1341620 w 1507048"/>
                <a:gd name="connsiteY57" fmla="*/ 1483213 h 1490709"/>
                <a:gd name="connsiteX58" fmla="*/ 1424065 w 1507048"/>
                <a:gd name="connsiteY58" fmla="*/ 1475718 h 1490709"/>
                <a:gd name="connsiteX59" fmla="*/ 1439056 w 1507048"/>
                <a:gd name="connsiteY59" fmla="*/ 1460728 h 1490709"/>
                <a:gd name="connsiteX60" fmla="*/ 1484026 w 1507048"/>
                <a:gd name="connsiteY60" fmla="*/ 1430748 h 1490709"/>
                <a:gd name="connsiteX61" fmla="*/ 1506511 w 1507048"/>
                <a:gd name="connsiteY61" fmla="*/ 1385777 h 1490709"/>
                <a:gd name="connsiteX62" fmla="*/ 1484026 w 1507048"/>
                <a:gd name="connsiteY62" fmla="*/ 1378282 h 1490709"/>
                <a:gd name="connsiteX63" fmla="*/ 1401580 w 1507048"/>
                <a:gd name="connsiteY63" fmla="*/ 1385777 h 1490709"/>
                <a:gd name="connsiteX64" fmla="*/ 1371600 w 1507048"/>
                <a:gd name="connsiteY64" fmla="*/ 1393273 h 1490709"/>
                <a:gd name="connsiteX65" fmla="*/ 1379095 w 1507048"/>
                <a:gd name="connsiteY65" fmla="*/ 1415758 h 1490709"/>
                <a:gd name="connsiteX66" fmla="*/ 1401580 w 1507048"/>
                <a:gd name="connsiteY66" fmla="*/ 1423253 h 1490709"/>
                <a:gd name="connsiteX67" fmla="*/ 1334124 w 1507048"/>
                <a:gd name="connsiteY67" fmla="*/ 1415758 h 1490709"/>
                <a:gd name="connsiteX68" fmla="*/ 1326629 w 1507048"/>
                <a:gd name="connsiteY68" fmla="*/ 1393273 h 1490709"/>
                <a:gd name="connsiteX69" fmla="*/ 1281659 w 1507048"/>
                <a:gd name="connsiteY69" fmla="*/ 1393273 h 1490709"/>
                <a:gd name="connsiteX70" fmla="*/ 1244183 w 1507048"/>
                <a:gd name="connsiteY70" fmla="*/ 1348302 h 1490709"/>
                <a:gd name="connsiteX71" fmla="*/ 1236688 w 1507048"/>
                <a:gd name="connsiteY71" fmla="*/ 1325817 h 1490709"/>
                <a:gd name="connsiteX72" fmla="*/ 1206708 w 1507048"/>
                <a:gd name="connsiteY72" fmla="*/ 1288341 h 1490709"/>
                <a:gd name="connsiteX73" fmla="*/ 1154242 w 1507048"/>
                <a:gd name="connsiteY73" fmla="*/ 1228381 h 1490709"/>
                <a:gd name="connsiteX74" fmla="*/ 1131757 w 1507048"/>
                <a:gd name="connsiteY74" fmla="*/ 1220886 h 1490709"/>
                <a:gd name="connsiteX75" fmla="*/ 1086787 w 1507048"/>
                <a:gd name="connsiteY75" fmla="*/ 1243371 h 1490709"/>
                <a:gd name="connsiteX76" fmla="*/ 1079292 w 1507048"/>
                <a:gd name="connsiteY76" fmla="*/ 1220886 h 1490709"/>
                <a:gd name="connsiteX77" fmla="*/ 1064301 w 1507048"/>
                <a:gd name="connsiteY77" fmla="*/ 1205895 h 1490709"/>
                <a:gd name="connsiteX78" fmla="*/ 1049311 w 1507048"/>
                <a:gd name="connsiteY78" fmla="*/ 1183410 h 1490709"/>
                <a:gd name="connsiteX79" fmla="*/ 1056806 w 1507048"/>
                <a:gd name="connsiteY79" fmla="*/ 1160925 h 1490709"/>
                <a:gd name="connsiteX80" fmla="*/ 1079292 w 1507048"/>
                <a:gd name="connsiteY80" fmla="*/ 1123450 h 1490709"/>
                <a:gd name="connsiteX81" fmla="*/ 1004341 w 1507048"/>
                <a:gd name="connsiteY81" fmla="*/ 1063489 h 1490709"/>
                <a:gd name="connsiteX82" fmla="*/ 981856 w 1507048"/>
                <a:gd name="connsiteY82" fmla="*/ 1048499 h 1490709"/>
                <a:gd name="connsiteX83" fmla="*/ 951875 w 1507048"/>
                <a:gd name="connsiteY83" fmla="*/ 1018518 h 1490709"/>
                <a:gd name="connsiteX84" fmla="*/ 944380 w 1507048"/>
                <a:gd name="connsiteY84" fmla="*/ 996033 h 1490709"/>
                <a:gd name="connsiteX85" fmla="*/ 929390 w 1507048"/>
                <a:gd name="connsiteY85" fmla="*/ 936073 h 1490709"/>
                <a:gd name="connsiteX86" fmla="*/ 914400 w 1507048"/>
                <a:gd name="connsiteY86" fmla="*/ 921082 h 1490709"/>
                <a:gd name="connsiteX87" fmla="*/ 884420 w 1507048"/>
                <a:gd name="connsiteY87" fmla="*/ 876112 h 1490709"/>
                <a:gd name="connsiteX88" fmla="*/ 869429 w 1507048"/>
                <a:gd name="connsiteY88" fmla="*/ 853627 h 1490709"/>
                <a:gd name="connsiteX89" fmla="*/ 861934 w 1507048"/>
                <a:gd name="connsiteY89" fmla="*/ 831141 h 1490709"/>
                <a:gd name="connsiteX90" fmla="*/ 839449 w 1507048"/>
                <a:gd name="connsiteY90" fmla="*/ 786171 h 1490709"/>
                <a:gd name="connsiteX91" fmla="*/ 861934 w 1507048"/>
                <a:gd name="connsiteY91" fmla="*/ 771181 h 1490709"/>
                <a:gd name="connsiteX92" fmla="*/ 906905 w 1507048"/>
                <a:gd name="connsiteY92" fmla="*/ 763686 h 1490709"/>
                <a:gd name="connsiteX93" fmla="*/ 876924 w 1507048"/>
                <a:gd name="connsiteY93" fmla="*/ 681240 h 1490709"/>
                <a:gd name="connsiteX94" fmla="*/ 861934 w 1507048"/>
                <a:gd name="connsiteY94" fmla="*/ 658754 h 1490709"/>
                <a:gd name="connsiteX95" fmla="*/ 816964 w 1507048"/>
                <a:gd name="connsiteY95" fmla="*/ 636269 h 1490709"/>
                <a:gd name="connsiteX96" fmla="*/ 764498 w 1507048"/>
                <a:gd name="connsiteY96" fmla="*/ 643764 h 1490709"/>
                <a:gd name="connsiteX97" fmla="*/ 719528 w 1507048"/>
                <a:gd name="connsiteY97" fmla="*/ 658754 h 1490709"/>
                <a:gd name="connsiteX98" fmla="*/ 697042 w 1507048"/>
                <a:gd name="connsiteY98" fmla="*/ 643764 h 1490709"/>
                <a:gd name="connsiteX99" fmla="*/ 667062 w 1507048"/>
                <a:gd name="connsiteY99" fmla="*/ 613784 h 1490709"/>
                <a:gd name="connsiteX100" fmla="*/ 659567 w 1507048"/>
                <a:gd name="connsiteY100" fmla="*/ 591299 h 1490709"/>
                <a:gd name="connsiteX101" fmla="*/ 629587 w 1507048"/>
                <a:gd name="connsiteY101" fmla="*/ 546328 h 1490709"/>
                <a:gd name="connsiteX102" fmla="*/ 607101 w 1507048"/>
                <a:gd name="connsiteY102" fmla="*/ 553823 h 1490709"/>
                <a:gd name="connsiteX103" fmla="*/ 547141 w 1507048"/>
                <a:gd name="connsiteY103" fmla="*/ 538833 h 1490709"/>
                <a:gd name="connsiteX104" fmla="*/ 532151 w 1507048"/>
                <a:gd name="connsiteY104" fmla="*/ 516348 h 1490709"/>
                <a:gd name="connsiteX105" fmla="*/ 509665 w 1507048"/>
                <a:gd name="connsiteY105" fmla="*/ 471377 h 1490709"/>
                <a:gd name="connsiteX106" fmla="*/ 532151 w 1507048"/>
                <a:gd name="connsiteY106" fmla="*/ 456387 h 1490709"/>
                <a:gd name="connsiteX107" fmla="*/ 562131 w 1507048"/>
                <a:gd name="connsiteY107" fmla="*/ 448892 h 1490709"/>
                <a:gd name="connsiteX108" fmla="*/ 599606 w 1507048"/>
                <a:gd name="connsiteY108" fmla="*/ 418912 h 1490709"/>
                <a:gd name="connsiteX109" fmla="*/ 614597 w 1507048"/>
                <a:gd name="connsiteY109" fmla="*/ 396427 h 1490709"/>
                <a:gd name="connsiteX110" fmla="*/ 599606 w 1507048"/>
                <a:gd name="connsiteY110" fmla="*/ 381436 h 1490709"/>
                <a:gd name="connsiteX111" fmla="*/ 577121 w 1507048"/>
                <a:gd name="connsiteY111" fmla="*/ 336466 h 1490709"/>
                <a:gd name="connsiteX112" fmla="*/ 569626 w 1507048"/>
                <a:gd name="connsiteY112" fmla="*/ 276505 h 1490709"/>
                <a:gd name="connsiteX113" fmla="*/ 524656 w 1507048"/>
                <a:gd name="connsiteY113" fmla="*/ 246525 h 1490709"/>
                <a:gd name="connsiteX114" fmla="*/ 322288 w 1507048"/>
                <a:gd name="connsiteY114" fmla="*/ 239030 h 1490709"/>
                <a:gd name="connsiteX115" fmla="*/ 232347 w 1507048"/>
                <a:gd name="connsiteY115" fmla="*/ 201554 h 1490709"/>
                <a:gd name="connsiteX116" fmla="*/ 187377 w 1507048"/>
                <a:gd name="connsiteY116" fmla="*/ 171574 h 1490709"/>
                <a:gd name="connsiteX117" fmla="*/ 194872 w 1507048"/>
                <a:gd name="connsiteY117" fmla="*/ 149089 h 1490709"/>
                <a:gd name="connsiteX118" fmla="*/ 232347 w 1507048"/>
                <a:gd name="connsiteY118" fmla="*/ 111613 h 1490709"/>
                <a:gd name="connsiteX119" fmla="*/ 224852 w 1507048"/>
                <a:gd name="connsiteY119" fmla="*/ 66643 h 1490709"/>
                <a:gd name="connsiteX120" fmla="*/ 187377 w 1507048"/>
                <a:gd name="connsiteY120" fmla="*/ 59148 h 1490709"/>
                <a:gd name="connsiteX121" fmla="*/ 164892 w 1507048"/>
                <a:gd name="connsiteY121" fmla="*/ 44158 h 1490709"/>
                <a:gd name="connsiteX122" fmla="*/ 134911 w 1507048"/>
                <a:gd name="connsiteY122" fmla="*/ 14177 h 1490709"/>
                <a:gd name="connsiteX123" fmla="*/ 142406 w 1507048"/>
                <a:gd name="connsiteY123" fmla="*/ 6682 h 149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507048" h="1490709">
                  <a:moveTo>
                    <a:pt x="142406" y="6682"/>
                  </a:moveTo>
                  <a:cubicBezTo>
                    <a:pt x="127416" y="9180"/>
                    <a:pt x="64876" y="-4010"/>
                    <a:pt x="44970" y="29168"/>
                  </a:cubicBezTo>
                  <a:cubicBezTo>
                    <a:pt x="40905" y="35943"/>
                    <a:pt x="39973" y="44158"/>
                    <a:pt x="37475" y="51653"/>
                  </a:cubicBezTo>
                  <a:cubicBezTo>
                    <a:pt x="34977" y="69141"/>
                    <a:pt x="35566" y="87359"/>
                    <a:pt x="29980" y="104118"/>
                  </a:cubicBezTo>
                  <a:cubicBezTo>
                    <a:pt x="27745" y="110822"/>
                    <a:pt x="19404" y="113591"/>
                    <a:pt x="14990" y="119109"/>
                  </a:cubicBezTo>
                  <a:cubicBezTo>
                    <a:pt x="9363" y="126143"/>
                    <a:pt x="4997" y="134099"/>
                    <a:pt x="0" y="141594"/>
                  </a:cubicBezTo>
                  <a:cubicBezTo>
                    <a:pt x="2498" y="154086"/>
                    <a:pt x="4405" y="166710"/>
                    <a:pt x="7495" y="179069"/>
                  </a:cubicBezTo>
                  <a:cubicBezTo>
                    <a:pt x="9411" y="186734"/>
                    <a:pt x="7924" y="198021"/>
                    <a:pt x="14990" y="201554"/>
                  </a:cubicBezTo>
                  <a:cubicBezTo>
                    <a:pt x="30791" y="209455"/>
                    <a:pt x="49967" y="206551"/>
                    <a:pt x="67456" y="209050"/>
                  </a:cubicBezTo>
                  <a:cubicBezTo>
                    <a:pt x="72453" y="216545"/>
                    <a:pt x="74807" y="226761"/>
                    <a:pt x="82446" y="231535"/>
                  </a:cubicBezTo>
                  <a:cubicBezTo>
                    <a:pt x="95845" y="239909"/>
                    <a:pt x="127416" y="246525"/>
                    <a:pt x="127416" y="246525"/>
                  </a:cubicBezTo>
                  <a:cubicBezTo>
                    <a:pt x="139908" y="284000"/>
                    <a:pt x="127416" y="266512"/>
                    <a:pt x="179882" y="284000"/>
                  </a:cubicBezTo>
                  <a:lnTo>
                    <a:pt x="202367" y="291495"/>
                  </a:lnTo>
                  <a:cubicBezTo>
                    <a:pt x="207364" y="296492"/>
                    <a:pt x="212943" y="300968"/>
                    <a:pt x="217357" y="306486"/>
                  </a:cubicBezTo>
                  <a:cubicBezTo>
                    <a:pt x="226786" y="318272"/>
                    <a:pt x="233415" y="335608"/>
                    <a:pt x="247338" y="343961"/>
                  </a:cubicBezTo>
                  <a:cubicBezTo>
                    <a:pt x="254113" y="348026"/>
                    <a:pt x="262757" y="347923"/>
                    <a:pt x="269823" y="351456"/>
                  </a:cubicBezTo>
                  <a:cubicBezTo>
                    <a:pt x="277880" y="355484"/>
                    <a:pt x="283569" y="364261"/>
                    <a:pt x="292308" y="366446"/>
                  </a:cubicBezTo>
                  <a:cubicBezTo>
                    <a:pt x="314256" y="371933"/>
                    <a:pt x="337279" y="371443"/>
                    <a:pt x="359764" y="373941"/>
                  </a:cubicBezTo>
                  <a:cubicBezTo>
                    <a:pt x="364761" y="378938"/>
                    <a:pt x="368695" y="385296"/>
                    <a:pt x="374754" y="388932"/>
                  </a:cubicBezTo>
                  <a:cubicBezTo>
                    <a:pt x="381528" y="392997"/>
                    <a:pt x="390173" y="392894"/>
                    <a:pt x="397239" y="396427"/>
                  </a:cubicBezTo>
                  <a:cubicBezTo>
                    <a:pt x="405296" y="400455"/>
                    <a:pt x="412229" y="406420"/>
                    <a:pt x="419724" y="411417"/>
                  </a:cubicBezTo>
                  <a:cubicBezTo>
                    <a:pt x="422223" y="441397"/>
                    <a:pt x="423244" y="471538"/>
                    <a:pt x="427220" y="501358"/>
                  </a:cubicBezTo>
                  <a:cubicBezTo>
                    <a:pt x="428264" y="509189"/>
                    <a:pt x="429780" y="517674"/>
                    <a:pt x="434715" y="523843"/>
                  </a:cubicBezTo>
                  <a:cubicBezTo>
                    <a:pt x="440342" y="530877"/>
                    <a:pt x="449705" y="533836"/>
                    <a:pt x="457200" y="538833"/>
                  </a:cubicBezTo>
                  <a:cubicBezTo>
                    <a:pt x="460157" y="547704"/>
                    <a:pt x="471909" y="596108"/>
                    <a:pt x="487180" y="606289"/>
                  </a:cubicBezTo>
                  <a:cubicBezTo>
                    <a:pt x="495751" y="612003"/>
                    <a:pt x="507167" y="611286"/>
                    <a:pt x="517160" y="613784"/>
                  </a:cubicBezTo>
                  <a:cubicBezTo>
                    <a:pt x="522157" y="618781"/>
                    <a:pt x="526633" y="624360"/>
                    <a:pt x="532151" y="628774"/>
                  </a:cubicBezTo>
                  <a:cubicBezTo>
                    <a:pt x="557135" y="648761"/>
                    <a:pt x="554636" y="636269"/>
                    <a:pt x="569626" y="666250"/>
                  </a:cubicBezTo>
                  <a:cubicBezTo>
                    <a:pt x="573159" y="673316"/>
                    <a:pt x="575407" y="681023"/>
                    <a:pt x="577121" y="688735"/>
                  </a:cubicBezTo>
                  <a:cubicBezTo>
                    <a:pt x="580418" y="703570"/>
                    <a:pt x="577076" y="720511"/>
                    <a:pt x="584616" y="733705"/>
                  </a:cubicBezTo>
                  <a:cubicBezTo>
                    <a:pt x="588536" y="740564"/>
                    <a:pt x="599606" y="738702"/>
                    <a:pt x="607101" y="741200"/>
                  </a:cubicBezTo>
                  <a:cubicBezTo>
                    <a:pt x="612684" y="757948"/>
                    <a:pt x="620314" y="793984"/>
                    <a:pt x="637082" y="808656"/>
                  </a:cubicBezTo>
                  <a:cubicBezTo>
                    <a:pt x="650640" y="820519"/>
                    <a:pt x="669313" y="825897"/>
                    <a:pt x="682052" y="838636"/>
                  </a:cubicBezTo>
                  <a:cubicBezTo>
                    <a:pt x="717619" y="874203"/>
                    <a:pt x="698625" y="864148"/>
                    <a:pt x="734518" y="876112"/>
                  </a:cubicBezTo>
                  <a:cubicBezTo>
                    <a:pt x="739515" y="883607"/>
                    <a:pt x="745480" y="890540"/>
                    <a:pt x="749508" y="898597"/>
                  </a:cubicBezTo>
                  <a:cubicBezTo>
                    <a:pt x="753041" y="905663"/>
                    <a:pt x="752938" y="914307"/>
                    <a:pt x="757003" y="921082"/>
                  </a:cubicBezTo>
                  <a:cubicBezTo>
                    <a:pt x="760639" y="927142"/>
                    <a:pt x="766996" y="931076"/>
                    <a:pt x="771993" y="936073"/>
                  </a:cubicBezTo>
                  <a:cubicBezTo>
                    <a:pt x="774491" y="943568"/>
                    <a:pt x="775423" y="951784"/>
                    <a:pt x="779488" y="958558"/>
                  </a:cubicBezTo>
                  <a:cubicBezTo>
                    <a:pt x="792036" y="979471"/>
                    <a:pt x="796752" y="970937"/>
                    <a:pt x="816964" y="981043"/>
                  </a:cubicBezTo>
                  <a:cubicBezTo>
                    <a:pt x="825021" y="985071"/>
                    <a:pt x="831954" y="991036"/>
                    <a:pt x="839449" y="996033"/>
                  </a:cubicBezTo>
                  <a:cubicBezTo>
                    <a:pt x="851609" y="1044674"/>
                    <a:pt x="837636" y="1010630"/>
                    <a:pt x="861934" y="1041004"/>
                  </a:cubicBezTo>
                  <a:cubicBezTo>
                    <a:pt x="867561" y="1048038"/>
                    <a:pt x="869890" y="1057862"/>
                    <a:pt x="876924" y="1063489"/>
                  </a:cubicBezTo>
                  <a:cubicBezTo>
                    <a:pt x="883094" y="1068424"/>
                    <a:pt x="891915" y="1068486"/>
                    <a:pt x="899410" y="1070984"/>
                  </a:cubicBezTo>
                  <a:cubicBezTo>
                    <a:pt x="912972" y="1080026"/>
                    <a:pt x="933316" y="1089424"/>
                    <a:pt x="936885" y="1108459"/>
                  </a:cubicBezTo>
                  <a:cubicBezTo>
                    <a:pt x="959141" y="1227161"/>
                    <a:pt x="918262" y="1179776"/>
                    <a:pt x="959370" y="1220886"/>
                  </a:cubicBezTo>
                  <a:cubicBezTo>
                    <a:pt x="961868" y="1228381"/>
                    <a:pt x="965151" y="1235659"/>
                    <a:pt x="966865" y="1243371"/>
                  </a:cubicBezTo>
                  <a:cubicBezTo>
                    <a:pt x="970162" y="1258206"/>
                    <a:pt x="969024" y="1274112"/>
                    <a:pt x="974360" y="1288341"/>
                  </a:cubicBezTo>
                  <a:cubicBezTo>
                    <a:pt x="976841" y="1294958"/>
                    <a:pt x="984354" y="1298335"/>
                    <a:pt x="989351" y="1303332"/>
                  </a:cubicBezTo>
                  <a:cubicBezTo>
                    <a:pt x="1004341" y="1300833"/>
                    <a:pt x="1019242" y="1293951"/>
                    <a:pt x="1034321" y="1295836"/>
                  </a:cubicBezTo>
                  <a:cubicBezTo>
                    <a:pt x="1052000" y="1298046"/>
                    <a:pt x="1050315" y="1324658"/>
                    <a:pt x="1056806" y="1333312"/>
                  </a:cubicBezTo>
                  <a:cubicBezTo>
                    <a:pt x="1065307" y="1344646"/>
                    <a:pt x="1097605" y="1377564"/>
                    <a:pt x="1116767" y="1385777"/>
                  </a:cubicBezTo>
                  <a:cubicBezTo>
                    <a:pt x="1126235" y="1389835"/>
                    <a:pt x="1136754" y="1390774"/>
                    <a:pt x="1146747" y="1393273"/>
                  </a:cubicBezTo>
                  <a:cubicBezTo>
                    <a:pt x="1149245" y="1400768"/>
                    <a:pt x="1147813" y="1411166"/>
                    <a:pt x="1154242" y="1415758"/>
                  </a:cubicBezTo>
                  <a:cubicBezTo>
                    <a:pt x="1167100" y="1424942"/>
                    <a:pt x="1199213" y="1430748"/>
                    <a:pt x="1199213" y="1430748"/>
                  </a:cubicBezTo>
                  <a:cubicBezTo>
                    <a:pt x="1204210" y="1438243"/>
                    <a:pt x="1207833" y="1446863"/>
                    <a:pt x="1214203" y="1453233"/>
                  </a:cubicBezTo>
                  <a:cubicBezTo>
                    <a:pt x="1220573" y="1459603"/>
                    <a:pt x="1228456" y="1464565"/>
                    <a:pt x="1236688" y="1468223"/>
                  </a:cubicBezTo>
                  <a:cubicBezTo>
                    <a:pt x="1260143" y="1478647"/>
                    <a:pt x="1286727" y="1484480"/>
                    <a:pt x="1311639" y="1490709"/>
                  </a:cubicBezTo>
                  <a:cubicBezTo>
                    <a:pt x="1321633" y="1488210"/>
                    <a:pt x="1331409" y="1484575"/>
                    <a:pt x="1341620" y="1483213"/>
                  </a:cubicBezTo>
                  <a:cubicBezTo>
                    <a:pt x="1368973" y="1479566"/>
                    <a:pt x="1397177" y="1481923"/>
                    <a:pt x="1424065" y="1475718"/>
                  </a:cubicBezTo>
                  <a:cubicBezTo>
                    <a:pt x="1430951" y="1474129"/>
                    <a:pt x="1433403" y="1464968"/>
                    <a:pt x="1439056" y="1460728"/>
                  </a:cubicBezTo>
                  <a:cubicBezTo>
                    <a:pt x="1453469" y="1449919"/>
                    <a:pt x="1484026" y="1430748"/>
                    <a:pt x="1484026" y="1430748"/>
                  </a:cubicBezTo>
                  <a:cubicBezTo>
                    <a:pt x="1486551" y="1426960"/>
                    <a:pt x="1510944" y="1394644"/>
                    <a:pt x="1506511" y="1385777"/>
                  </a:cubicBezTo>
                  <a:cubicBezTo>
                    <a:pt x="1502978" y="1378711"/>
                    <a:pt x="1491521" y="1380780"/>
                    <a:pt x="1484026" y="1378282"/>
                  </a:cubicBezTo>
                  <a:cubicBezTo>
                    <a:pt x="1456544" y="1380780"/>
                    <a:pt x="1428933" y="1382130"/>
                    <a:pt x="1401580" y="1385777"/>
                  </a:cubicBezTo>
                  <a:cubicBezTo>
                    <a:pt x="1391369" y="1387138"/>
                    <a:pt x="1377780" y="1385032"/>
                    <a:pt x="1371600" y="1393273"/>
                  </a:cubicBezTo>
                  <a:cubicBezTo>
                    <a:pt x="1366860" y="1399593"/>
                    <a:pt x="1373509" y="1410172"/>
                    <a:pt x="1379095" y="1415758"/>
                  </a:cubicBezTo>
                  <a:cubicBezTo>
                    <a:pt x="1384681" y="1421344"/>
                    <a:pt x="1409480" y="1423253"/>
                    <a:pt x="1401580" y="1423253"/>
                  </a:cubicBezTo>
                  <a:cubicBezTo>
                    <a:pt x="1378956" y="1423253"/>
                    <a:pt x="1356609" y="1418256"/>
                    <a:pt x="1334124" y="1415758"/>
                  </a:cubicBezTo>
                  <a:cubicBezTo>
                    <a:pt x="1331626" y="1408263"/>
                    <a:pt x="1332215" y="1398860"/>
                    <a:pt x="1326629" y="1393273"/>
                  </a:cubicBezTo>
                  <a:cubicBezTo>
                    <a:pt x="1311638" y="1378281"/>
                    <a:pt x="1296650" y="1388275"/>
                    <a:pt x="1281659" y="1393273"/>
                  </a:cubicBezTo>
                  <a:cubicBezTo>
                    <a:pt x="1264475" y="1341717"/>
                    <a:pt x="1289559" y="1402752"/>
                    <a:pt x="1244183" y="1348302"/>
                  </a:cubicBezTo>
                  <a:cubicBezTo>
                    <a:pt x="1239125" y="1342233"/>
                    <a:pt x="1240221" y="1332883"/>
                    <a:pt x="1236688" y="1325817"/>
                  </a:cubicBezTo>
                  <a:cubicBezTo>
                    <a:pt x="1221310" y="1295062"/>
                    <a:pt x="1225296" y="1311577"/>
                    <a:pt x="1206708" y="1288341"/>
                  </a:cubicBezTo>
                  <a:cubicBezTo>
                    <a:pt x="1191417" y="1269227"/>
                    <a:pt x="1179459" y="1236787"/>
                    <a:pt x="1154242" y="1228381"/>
                  </a:cubicBezTo>
                  <a:lnTo>
                    <a:pt x="1131757" y="1220886"/>
                  </a:lnTo>
                  <a:cubicBezTo>
                    <a:pt x="1127970" y="1223411"/>
                    <a:pt x="1095653" y="1247804"/>
                    <a:pt x="1086787" y="1243371"/>
                  </a:cubicBezTo>
                  <a:cubicBezTo>
                    <a:pt x="1079721" y="1239838"/>
                    <a:pt x="1083357" y="1227661"/>
                    <a:pt x="1079292" y="1220886"/>
                  </a:cubicBezTo>
                  <a:cubicBezTo>
                    <a:pt x="1075656" y="1214826"/>
                    <a:pt x="1068716" y="1211413"/>
                    <a:pt x="1064301" y="1205895"/>
                  </a:cubicBezTo>
                  <a:cubicBezTo>
                    <a:pt x="1058674" y="1198861"/>
                    <a:pt x="1054308" y="1190905"/>
                    <a:pt x="1049311" y="1183410"/>
                  </a:cubicBezTo>
                  <a:cubicBezTo>
                    <a:pt x="1051809" y="1175915"/>
                    <a:pt x="1052741" y="1167699"/>
                    <a:pt x="1056806" y="1160925"/>
                  </a:cubicBezTo>
                  <a:cubicBezTo>
                    <a:pt x="1087672" y="1109484"/>
                    <a:pt x="1058060" y="1187145"/>
                    <a:pt x="1079292" y="1123450"/>
                  </a:cubicBezTo>
                  <a:cubicBezTo>
                    <a:pt x="1067232" y="1039026"/>
                    <a:pt x="1091104" y="1085180"/>
                    <a:pt x="1004341" y="1063489"/>
                  </a:cubicBezTo>
                  <a:cubicBezTo>
                    <a:pt x="995602" y="1061304"/>
                    <a:pt x="988695" y="1054361"/>
                    <a:pt x="981856" y="1048499"/>
                  </a:cubicBezTo>
                  <a:cubicBezTo>
                    <a:pt x="971125" y="1039301"/>
                    <a:pt x="951875" y="1018518"/>
                    <a:pt x="951875" y="1018518"/>
                  </a:cubicBezTo>
                  <a:cubicBezTo>
                    <a:pt x="949377" y="1011023"/>
                    <a:pt x="946296" y="1003698"/>
                    <a:pt x="944380" y="996033"/>
                  </a:cubicBezTo>
                  <a:cubicBezTo>
                    <a:pt x="942077" y="986821"/>
                    <a:pt x="936733" y="948311"/>
                    <a:pt x="929390" y="936073"/>
                  </a:cubicBezTo>
                  <a:cubicBezTo>
                    <a:pt x="925754" y="930013"/>
                    <a:pt x="918640" y="926735"/>
                    <a:pt x="914400" y="921082"/>
                  </a:cubicBezTo>
                  <a:cubicBezTo>
                    <a:pt x="903591" y="906669"/>
                    <a:pt x="894413" y="891102"/>
                    <a:pt x="884420" y="876112"/>
                  </a:cubicBezTo>
                  <a:lnTo>
                    <a:pt x="869429" y="853627"/>
                  </a:lnTo>
                  <a:cubicBezTo>
                    <a:pt x="866931" y="846132"/>
                    <a:pt x="865467" y="838208"/>
                    <a:pt x="861934" y="831141"/>
                  </a:cubicBezTo>
                  <a:cubicBezTo>
                    <a:pt x="832874" y="773020"/>
                    <a:pt x="858289" y="842691"/>
                    <a:pt x="839449" y="786171"/>
                  </a:cubicBezTo>
                  <a:cubicBezTo>
                    <a:pt x="846944" y="781174"/>
                    <a:pt x="853388" y="774030"/>
                    <a:pt x="861934" y="771181"/>
                  </a:cubicBezTo>
                  <a:cubicBezTo>
                    <a:pt x="876351" y="766375"/>
                    <a:pt x="900109" y="777279"/>
                    <a:pt x="906905" y="763686"/>
                  </a:cubicBezTo>
                  <a:cubicBezTo>
                    <a:pt x="933437" y="710623"/>
                    <a:pt x="904290" y="699483"/>
                    <a:pt x="876924" y="681240"/>
                  </a:cubicBezTo>
                  <a:cubicBezTo>
                    <a:pt x="871927" y="673745"/>
                    <a:pt x="868304" y="665124"/>
                    <a:pt x="861934" y="658754"/>
                  </a:cubicBezTo>
                  <a:cubicBezTo>
                    <a:pt x="847405" y="644225"/>
                    <a:pt x="835251" y="642365"/>
                    <a:pt x="816964" y="636269"/>
                  </a:cubicBezTo>
                  <a:cubicBezTo>
                    <a:pt x="799475" y="638767"/>
                    <a:pt x="781712" y="639792"/>
                    <a:pt x="764498" y="643764"/>
                  </a:cubicBezTo>
                  <a:cubicBezTo>
                    <a:pt x="749102" y="647317"/>
                    <a:pt x="719528" y="658754"/>
                    <a:pt x="719528" y="658754"/>
                  </a:cubicBezTo>
                  <a:cubicBezTo>
                    <a:pt x="712033" y="653757"/>
                    <a:pt x="702669" y="650798"/>
                    <a:pt x="697042" y="643764"/>
                  </a:cubicBezTo>
                  <a:cubicBezTo>
                    <a:pt x="667969" y="607424"/>
                    <a:pt x="716122" y="630137"/>
                    <a:pt x="667062" y="613784"/>
                  </a:cubicBezTo>
                  <a:cubicBezTo>
                    <a:pt x="664564" y="606289"/>
                    <a:pt x="663404" y="598205"/>
                    <a:pt x="659567" y="591299"/>
                  </a:cubicBezTo>
                  <a:cubicBezTo>
                    <a:pt x="650818" y="575550"/>
                    <a:pt x="629587" y="546328"/>
                    <a:pt x="629587" y="546328"/>
                  </a:cubicBezTo>
                  <a:cubicBezTo>
                    <a:pt x="622092" y="548826"/>
                    <a:pt x="615002" y="553823"/>
                    <a:pt x="607101" y="553823"/>
                  </a:cubicBezTo>
                  <a:cubicBezTo>
                    <a:pt x="589012" y="553823"/>
                    <a:pt x="564884" y="544747"/>
                    <a:pt x="547141" y="538833"/>
                  </a:cubicBezTo>
                  <a:cubicBezTo>
                    <a:pt x="542144" y="531338"/>
                    <a:pt x="535699" y="524628"/>
                    <a:pt x="532151" y="516348"/>
                  </a:cubicBezTo>
                  <a:cubicBezTo>
                    <a:pt x="511431" y="468001"/>
                    <a:pt x="539837" y="501549"/>
                    <a:pt x="509665" y="471377"/>
                  </a:cubicBezTo>
                  <a:cubicBezTo>
                    <a:pt x="517160" y="466380"/>
                    <a:pt x="523871" y="459935"/>
                    <a:pt x="532151" y="456387"/>
                  </a:cubicBezTo>
                  <a:cubicBezTo>
                    <a:pt x="541619" y="452329"/>
                    <a:pt x="553560" y="454606"/>
                    <a:pt x="562131" y="448892"/>
                  </a:cubicBezTo>
                  <a:cubicBezTo>
                    <a:pt x="629934" y="403690"/>
                    <a:pt x="526099" y="443414"/>
                    <a:pt x="599606" y="418912"/>
                  </a:cubicBezTo>
                  <a:cubicBezTo>
                    <a:pt x="604603" y="411417"/>
                    <a:pt x="614597" y="405435"/>
                    <a:pt x="614597" y="396427"/>
                  </a:cubicBezTo>
                  <a:cubicBezTo>
                    <a:pt x="614597" y="389360"/>
                    <a:pt x="604021" y="386954"/>
                    <a:pt x="599606" y="381436"/>
                  </a:cubicBezTo>
                  <a:cubicBezTo>
                    <a:pt x="583001" y="360680"/>
                    <a:pt x="585037" y="360215"/>
                    <a:pt x="577121" y="336466"/>
                  </a:cubicBezTo>
                  <a:cubicBezTo>
                    <a:pt x="574623" y="316479"/>
                    <a:pt x="579775" y="293904"/>
                    <a:pt x="569626" y="276505"/>
                  </a:cubicBezTo>
                  <a:cubicBezTo>
                    <a:pt x="560548" y="260943"/>
                    <a:pt x="542659" y="247192"/>
                    <a:pt x="524656" y="246525"/>
                  </a:cubicBezTo>
                  <a:lnTo>
                    <a:pt x="322288" y="239030"/>
                  </a:lnTo>
                  <a:cubicBezTo>
                    <a:pt x="264673" y="200620"/>
                    <a:pt x="295089" y="212012"/>
                    <a:pt x="232347" y="201554"/>
                  </a:cubicBezTo>
                  <a:cubicBezTo>
                    <a:pt x="217357" y="191561"/>
                    <a:pt x="181680" y="188665"/>
                    <a:pt x="187377" y="171574"/>
                  </a:cubicBezTo>
                  <a:cubicBezTo>
                    <a:pt x="189875" y="164079"/>
                    <a:pt x="190132" y="155409"/>
                    <a:pt x="194872" y="149089"/>
                  </a:cubicBezTo>
                  <a:cubicBezTo>
                    <a:pt x="205472" y="134956"/>
                    <a:pt x="232347" y="111613"/>
                    <a:pt x="232347" y="111613"/>
                  </a:cubicBezTo>
                  <a:cubicBezTo>
                    <a:pt x="229849" y="96623"/>
                    <a:pt x="234742" y="78181"/>
                    <a:pt x="224852" y="66643"/>
                  </a:cubicBezTo>
                  <a:cubicBezTo>
                    <a:pt x="216562" y="56971"/>
                    <a:pt x="199305" y="63621"/>
                    <a:pt x="187377" y="59148"/>
                  </a:cubicBezTo>
                  <a:cubicBezTo>
                    <a:pt x="178943" y="55985"/>
                    <a:pt x="171731" y="50020"/>
                    <a:pt x="164892" y="44158"/>
                  </a:cubicBezTo>
                  <a:cubicBezTo>
                    <a:pt x="154161" y="34960"/>
                    <a:pt x="134911" y="14177"/>
                    <a:pt x="134911" y="14177"/>
                  </a:cubicBezTo>
                  <a:cubicBezTo>
                    <a:pt x="126626" y="-10678"/>
                    <a:pt x="157396" y="4184"/>
                    <a:pt x="142406" y="6682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6900121" y="1122251"/>
              <a:ext cx="1596734" cy="317735"/>
            </a:xfrm>
            <a:prstGeom prst="wedgeRoundRectCallout">
              <a:avLst>
                <a:gd name="adj1" fmla="val -61260"/>
                <a:gd name="adj2" fmla="val 91308"/>
                <a:gd name="adj3" fmla="val 16667"/>
              </a:avLst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err="1" smtClean="0"/>
                <a:t>Hoành</a:t>
              </a:r>
              <a:r>
                <a:rPr lang="en-US" sz="1000" b="1" dirty="0" smtClean="0"/>
                <a:t> </a:t>
              </a:r>
              <a:r>
                <a:rPr lang="en-US" sz="1000" b="1" dirty="0" err="1" smtClean="0"/>
                <a:t>Sơn</a:t>
              </a:r>
              <a:endParaRPr lang="en-US" sz="1000" b="1" dirty="0">
                <a:effectLst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7904118" y="2389943"/>
              <a:ext cx="1260459" cy="317735"/>
            </a:xfrm>
            <a:prstGeom prst="wedgeRoundRectCallout">
              <a:avLst>
                <a:gd name="adj1" fmla="val -61260"/>
                <a:gd name="adj2" fmla="val 91308"/>
                <a:gd name="adj3" fmla="val 16667"/>
              </a:avLst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err="1" smtClean="0"/>
                <a:t>Bạch</a:t>
              </a:r>
              <a:r>
                <a:rPr lang="en-US" sz="1000" b="1" dirty="0" smtClean="0"/>
                <a:t> </a:t>
              </a:r>
              <a:r>
                <a:rPr lang="en-US" sz="1000" b="1" dirty="0" err="1" smtClean="0"/>
                <a:t>Mã</a:t>
              </a:r>
              <a:endParaRPr lang="en-US" sz="1000" b="1" dirty="0">
                <a:effectLst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25795" y="2795455"/>
            <a:ext cx="1756647" cy="3686808"/>
            <a:chOff x="7025795" y="2795455"/>
            <a:chExt cx="1756647" cy="3686808"/>
          </a:xfrm>
        </p:grpSpPr>
        <p:sp>
          <p:nvSpPr>
            <p:cNvPr id="4" name="Freeform 3"/>
            <p:cNvSpPr/>
            <p:nvPr/>
          </p:nvSpPr>
          <p:spPr>
            <a:xfrm>
              <a:off x="7025795" y="2795455"/>
              <a:ext cx="1756647" cy="3686808"/>
            </a:xfrm>
            <a:custGeom>
              <a:avLst/>
              <a:gdLst>
                <a:gd name="connsiteX0" fmla="*/ 449516 w 956662"/>
                <a:gd name="connsiteY0" fmla="*/ 104 h 2097845"/>
                <a:gd name="connsiteX1" fmla="*/ 430305 w 956662"/>
                <a:gd name="connsiteY1" fmla="*/ 15472 h 2097845"/>
                <a:gd name="connsiteX2" fmla="*/ 411095 w 956662"/>
                <a:gd name="connsiteY2" fmla="*/ 34682 h 2097845"/>
                <a:gd name="connsiteX3" fmla="*/ 399569 w 956662"/>
                <a:gd name="connsiteY3" fmla="*/ 57734 h 2097845"/>
                <a:gd name="connsiteX4" fmla="*/ 388043 w 956662"/>
                <a:gd name="connsiteY4" fmla="*/ 61576 h 2097845"/>
                <a:gd name="connsiteX5" fmla="*/ 376517 w 956662"/>
                <a:gd name="connsiteY5" fmla="*/ 69260 h 2097845"/>
                <a:gd name="connsiteX6" fmla="*/ 272783 w 956662"/>
                <a:gd name="connsiteY6" fmla="*/ 80786 h 2097845"/>
                <a:gd name="connsiteX7" fmla="*/ 226679 w 956662"/>
                <a:gd name="connsiteY7" fmla="*/ 84628 h 2097845"/>
                <a:gd name="connsiteX8" fmla="*/ 222837 w 956662"/>
                <a:gd name="connsiteY8" fmla="*/ 96154 h 2097845"/>
                <a:gd name="connsiteX9" fmla="*/ 199784 w 956662"/>
                <a:gd name="connsiteY9" fmla="*/ 115364 h 2097845"/>
                <a:gd name="connsiteX10" fmla="*/ 192100 w 956662"/>
                <a:gd name="connsiteY10" fmla="*/ 126890 h 2097845"/>
                <a:gd name="connsiteX11" fmla="*/ 157522 w 956662"/>
                <a:gd name="connsiteY11" fmla="*/ 130732 h 2097845"/>
                <a:gd name="connsiteX12" fmla="*/ 145996 w 956662"/>
                <a:gd name="connsiteY12" fmla="*/ 134574 h 2097845"/>
                <a:gd name="connsiteX13" fmla="*/ 115260 w 956662"/>
                <a:gd name="connsiteY13" fmla="*/ 172995 h 2097845"/>
                <a:gd name="connsiteX14" fmla="*/ 122944 w 956662"/>
                <a:gd name="connsiteY14" fmla="*/ 184521 h 2097845"/>
                <a:gd name="connsiteX15" fmla="*/ 161364 w 956662"/>
                <a:gd name="connsiteY15" fmla="*/ 245993 h 2097845"/>
                <a:gd name="connsiteX16" fmla="*/ 169048 w 956662"/>
                <a:gd name="connsiteY16" fmla="*/ 257519 h 2097845"/>
                <a:gd name="connsiteX17" fmla="*/ 176732 w 956662"/>
                <a:gd name="connsiteY17" fmla="*/ 269045 h 2097845"/>
                <a:gd name="connsiteX18" fmla="*/ 188258 w 956662"/>
                <a:gd name="connsiteY18" fmla="*/ 272887 h 2097845"/>
                <a:gd name="connsiteX19" fmla="*/ 195942 w 956662"/>
                <a:gd name="connsiteY19" fmla="*/ 284413 h 2097845"/>
                <a:gd name="connsiteX20" fmla="*/ 207468 w 956662"/>
                <a:gd name="connsiteY20" fmla="*/ 288255 h 2097845"/>
                <a:gd name="connsiteX21" fmla="*/ 211310 w 956662"/>
                <a:gd name="connsiteY21" fmla="*/ 299781 h 2097845"/>
                <a:gd name="connsiteX22" fmla="*/ 218995 w 956662"/>
                <a:gd name="connsiteY22" fmla="*/ 307465 h 2097845"/>
                <a:gd name="connsiteX23" fmla="*/ 245889 w 956662"/>
                <a:gd name="connsiteY23" fmla="*/ 338201 h 2097845"/>
                <a:gd name="connsiteX24" fmla="*/ 261257 w 956662"/>
                <a:gd name="connsiteY24" fmla="*/ 411200 h 2097845"/>
                <a:gd name="connsiteX25" fmla="*/ 257415 w 956662"/>
                <a:gd name="connsiteY25" fmla="*/ 461146 h 2097845"/>
                <a:gd name="connsiteX26" fmla="*/ 238205 w 956662"/>
                <a:gd name="connsiteY26" fmla="*/ 464988 h 2097845"/>
                <a:gd name="connsiteX27" fmla="*/ 230521 w 956662"/>
                <a:gd name="connsiteY27" fmla="*/ 476514 h 2097845"/>
                <a:gd name="connsiteX28" fmla="*/ 238205 w 956662"/>
                <a:gd name="connsiteY28" fmla="*/ 507250 h 2097845"/>
                <a:gd name="connsiteX29" fmla="*/ 245889 w 956662"/>
                <a:gd name="connsiteY29" fmla="*/ 518776 h 2097845"/>
                <a:gd name="connsiteX30" fmla="*/ 253573 w 956662"/>
                <a:gd name="connsiteY30" fmla="*/ 541828 h 2097845"/>
                <a:gd name="connsiteX31" fmla="*/ 242047 w 956662"/>
                <a:gd name="connsiteY31" fmla="*/ 591774 h 2097845"/>
                <a:gd name="connsiteX32" fmla="*/ 238205 w 956662"/>
                <a:gd name="connsiteY32" fmla="*/ 657089 h 2097845"/>
                <a:gd name="connsiteX33" fmla="*/ 234363 w 956662"/>
                <a:gd name="connsiteY33" fmla="*/ 668615 h 2097845"/>
                <a:gd name="connsiteX34" fmla="*/ 222837 w 956662"/>
                <a:gd name="connsiteY34" fmla="*/ 676299 h 2097845"/>
                <a:gd name="connsiteX35" fmla="*/ 207468 w 956662"/>
                <a:gd name="connsiteY35" fmla="*/ 699351 h 2097845"/>
                <a:gd name="connsiteX36" fmla="*/ 195942 w 956662"/>
                <a:gd name="connsiteY36" fmla="*/ 726245 h 2097845"/>
                <a:gd name="connsiteX37" fmla="*/ 192100 w 956662"/>
                <a:gd name="connsiteY37" fmla="*/ 741613 h 2097845"/>
                <a:gd name="connsiteX38" fmla="*/ 188258 w 956662"/>
                <a:gd name="connsiteY38" fmla="*/ 803085 h 2097845"/>
                <a:gd name="connsiteX39" fmla="*/ 172890 w 956662"/>
                <a:gd name="connsiteY39" fmla="*/ 826137 h 2097845"/>
                <a:gd name="connsiteX40" fmla="*/ 180574 w 956662"/>
                <a:gd name="connsiteY40" fmla="*/ 864558 h 2097845"/>
                <a:gd name="connsiteX41" fmla="*/ 184416 w 956662"/>
                <a:gd name="connsiteY41" fmla="*/ 883768 h 2097845"/>
                <a:gd name="connsiteX42" fmla="*/ 207468 w 956662"/>
                <a:gd name="connsiteY42" fmla="*/ 899136 h 2097845"/>
                <a:gd name="connsiteX43" fmla="*/ 207468 w 956662"/>
                <a:gd name="connsiteY43" fmla="*/ 937556 h 2097845"/>
                <a:gd name="connsiteX44" fmla="*/ 199784 w 956662"/>
                <a:gd name="connsiteY44" fmla="*/ 949082 h 2097845"/>
                <a:gd name="connsiteX45" fmla="*/ 195942 w 956662"/>
                <a:gd name="connsiteY45" fmla="*/ 960608 h 2097845"/>
                <a:gd name="connsiteX46" fmla="*/ 203626 w 956662"/>
                <a:gd name="connsiteY46" fmla="*/ 972134 h 2097845"/>
                <a:gd name="connsiteX47" fmla="*/ 226679 w 956662"/>
                <a:gd name="connsiteY47" fmla="*/ 983660 h 2097845"/>
                <a:gd name="connsiteX48" fmla="*/ 230521 w 956662"/>
                <a:gd name="connsiteY48" fmla="*/ 995186 h 2097845"/>
                <a:gd name="connsiteX49" fmla="*/ 242047 w 956662"/>
                <a:gd name="connsiteY49" fmla="*/ 1002870 h 2097845"/>
                <a:gd name="connsiteX50" fmla="*/ 249731 w 956662"/>
                <a:gd name="connsiteY50" fmla="*/ 1014396 h 2097845"/>
                <a:gd name="connsiteX51" fmla="*/ 253573 w 956662"/>
                <a:gd name="connsiteY51" fmla="*/ 1033606 h 2097845"/>
                <a:gd name="connsiteX52" fmla="*/ 257415 w 956662"/>
                <a:gd name="connsiteY52" fmla="*/ 1045132 h 2097845"/>
                <a:gd name="connsiteX53" fmla="*/ 261257 w 956662"/>
                <a:gd name="connsiteY53" fmla="*/ 1060500 h 2097845"/>
                <a:gd name="connsiteX54" fmla="*/ 257415 w 956662"/>
                <a:gd name="connsiteY54" fmla="*/ 1110447 h 2097845"/>
                <a:gd name="connsiteX55" fmla="*/ 253573 w 956662"/>
                <a:gd name="connsiteY55" fmla="*/ 1121973 h 2097845"/>
                <a:gd name="connsiteX56" fmla="*/ 245889 w 956662"/>
                <a:gd name="connsiteY56" fmla="*/ 1194971 h 2097845"/>
                <a:gd name="connsiteX57" fmla="*/ 242047 w 956662"/>
                <a:gd name="connsiteY57" fmla="*/ 1206497 h 2097845"/>
                <a:gd name="connsiteX58" fmla="*/ 234363 w 956662"/>
                <a:gd name="connsiteY58" fmla="*/ 1218023 h 2097845"/>
                <a:gd name="connsiteX59" fmla="*/ 230521 w 956662"/>
                <a:gd name="connsiteY59" fmla="*/ 1360178 h 2097845"/>
                <a:gd name="connsiteX60" fmla="*/ 242047 w 956662"/>
                <a:gd name="connsiteY60" fmla="*/ 1398598 h 2097845"/>
                <a:gd name="connsiteX61" fmla="*/ 245889 w 956662"/>
                <a:gd name="connsiteY61" fmla="*/ 1433176 h 2097845"/>
                <a:gd name="connsiteX62" fmla="*/ 249731 w 956662"/>
                <a:gd name="connsiteY62" fmla="*/ 1444702 h 2097845"/>
                <a:gd name="connsiteX63" fmla="*/ 245889 w 956662"/>
                <a:gd name="connsiteY63" fmla="*/ 1498490 h 2097845"/>
                <a:gd name="connsiteX64" fmla="*/ 238205 w 956662"/>
                <a:gd name="connsiteY64" fmla="*/ 1510016 h 2097845"/>
                <a:gd name="connsiteX65" fmla="*/ 226679 w 956662"/>
                <a:gd name="connsiteY65" fmla="*/ 1529227 h 2097845"/>
                <a:gd name="connsiteX66" fmla="*/ 211310 w 956662"/>
                <a:gd name="connsiteY66" fmla="*/ 1552279 h 2097845"/>
                <a:gd name="connsiteX67" fmla="*/ 199784 w 956662"/>
                <a:gd name="connsiteY67" fmla="*/ 1556121 h 2097845"/>
                <a:gd name="connsiteX68" fmla="*/ 130628 w 956662"/>
                <a:gd name="connsiteY68" fmla="*/ 1567647 h 2097845"/>
                <a:gd name="connsiteX69" fmla="*/ 119102 w 956662"/>
                <a:gd name="connsiteY69" fmla="*/ 1575331 h 2097845"/>
                <a:gd name="connsiteX70" fmla="*/ 96050 w 956662"/>
                <a:gd name="connsiteY70" fmla="*/ 1583015 h 2097845"/>
                <a:gd name="connsiteX71" fmla="*/ 88366 w 956662"/>
                <a:gd name="connsiteY71" fmla="*/ 1594541 h 2097845"/>
                <a:gd name="connsiteX72" fmla="*/ 65314 w 956662"/>
                <a:gd name="connsiteY72" fmla="*/ 1606067 h 2097845"/>
                <a:gd name="connsiteX73" fmla="*/ 57630 w 956662"/>
                <a:gd name="connsiteY73" fmla="*/ 1617593 h 2097845"/>
                <a:gd name="connsiteX74" fmla="*/ 46104 w 956662"/>
                <a:gd name="connsiteY74" fmla="*/ 1629119 h 2097845"/>
                <a:gd name="connsiteX75" fmla="*/ 42262 w 956662"/>
                <a:gd name="connsiteY75" fmla="*/ 1640645 h 2097845"/>
                <a:gd name="connsiteX76" fmla="*/ 30736 w 956662"/>
                <a:gd name="connsiteY76" fmla="*/ 1652171 h 2097845"/>
                <a:gd name="connsiteX77" fmla="*/ 23052 w 956662"/>
                <a:gd name="connsiteY77" fmla="*/ 1663697 h 2097845"/>
                <a:gd name="connsiteX78" fmla="*/ 19210 w 956662"/>
                <a:gd name="connsiteY78" fmla="*/ 1694433 h 2097845"/>
                <a:gd name="connsiteX79" fmla="*/ 11526 w 956662"/>
                <a:gd name="connsiteY79" fmla="*/ 1717485 h 2097845"/>
                <a:gd name="connsiteX80" fmla="*/ 3842 w 956662"/>
                <a:gd name="connsiteY80" fmla="*/ 1744379 h 2097845"/>
                <a:gd name="connsiteX81" fmla="*/ 0 w 956662"/>
                <a:gd name="connsiteY81" fmla="*/ 1759748 h 2097845"/>
                <a:gd name="connsiteX82" fmla="*/ 3842 w 956662"/>
                <a:gd name="connsiteY82" fmla="*/ 1790484 h 2097845"/>
                <a:gd name="connsiteX83" fmla="*/ 15368 w 956662"/>
                <a:gd name="connsiteY83" fmla="*/ 1794326 h 2097845"/>
                <a:gd name="connsiteX84" fmla="*/ 30736 w 956662"/>
                <a:gd name="connsiteY84" fmla="*/ 1798168 h 2097845"/>
                <a:gd name="connsiteX85" fmla="*/ 42262 w 956662"/>
                <a:gd name="connsiteY85" fmla="*/ 1805852 h 2097845"/>
                <a:gd name="connsiteX86" fmla="*/ 46104 w 956662"/>
                <a:gd name="connsiteY86" fmla="*/ 1821220 h 2097845"/>
                <a:gd name="connsiteX87" fmla="*/ 49946 w 956662"/>
                <a:gd name="connsiteY87" fmla="*/ 1886534 h 2097845"/>
                <a:gd name="connsiteX88" fmla="*/ 65314 w 956662"/>
                <a:gd name="connsiteY88" fmla="*/ 1882692 h 2097845"/>
                <a:gd name="connsiteX89" fmla="*/ 96050 w 956662"/>
                <a:gd name="connsiteY89" fmla="*/ 1890376 h 2097845"/>
                <a:gd name="connsiteX90" fmla="*/ 103734 w 956662"/>
                <a:gd name="connsiteY90" fmla="*/ 1917270 h 2097845"/>
                <a:gd name="connsiteX91" fmla="*/ 134470 w 956662"/>
                <a:gd name="connsiteY91" fmla="*/ 1944164 h 2097845"/>
                <a:gd name="connsiteX92" fmla="*/ 145996 w 956662"/>
                <a:gd name="connsiteY92" fmla="*/ 1948006 h 2097845"/>
                <a:gd name="connsiteX93" fmla="*/ 157522 w 956662"/>
                <a:gd name="connsiteY93" fmla="*/ 1940322 h 2097845"/>
                <a:gd name="connsiteX94" fmla="*/ 180574 w 956662"/>
                <a:gd name="connsiteY94" fmla="*/ 1928796 h 2097845"/>
                <a:gd name="connsiteX95" fmla="*/ 211310 w 956662"/>
                <a:gd name="connsiteY95" fmla="*/ 1936480 h 2097845"/>
                <a:gd name="connsiteX96" fmla="*/ 218995 w 956662"/>
                <a:gd name="connsiteY96" fmla="*/ 1944164 h 2097845"/>
                <a:gd name="connsiteX97" fmla="*/ 230521 w 956662"/>
                <a:gd name="connsiteY97" fmla="*/ 1951848 h 2097845"/>
                <a:gd name="connsiteX98" fmla="*/ 238205 w 956662"/>
                <a:gd name="connsiteY98" fmla="*/ 1963374 h 2097845"/>
                <a:gd name="connsiteX99" fmla="*/ 249731 w 956662"/>
                <a:gd name="connsiteY99" fmla="*/ 1967216 h 2097845"/>
                <a:gd name="connsiteX100" fmla="*/ 257415 w 956662"/>
                <a:gd name="connsiteY100" fmla="*/ 1990269 h 2097845"/>
                <a:gd name="connsiteX101" fmla="*/ 265099 w 956662"/>
                <a:gd name="connsiteY101" fmla="*/ 2001795 h 2097845"/>
                <a:gd name="connsiteX102" fmla="*/ 272783 w 956662"/>
                <a:gd name="connsiteY102" fmla="*/ 2024847 h 2097845"/>
                <a:gd name="connsiteX103" fmla="*/ 276625 w 956662"/>
                <a:gd name="connsiteY103" fmla="*/ 2063267 h 2097845"/>
                <a:gd name="connsiteX104" fmla="*/ 284309 w 956662"/>
                <a:gd name="connsiteY104" fmla="*/ 2086319 h 2097845"/>
                <a:gd name="connsiteX105" fmla="*/ 307361 w 956662"/>
                <a:gd name="connsiteY105" fmla="*/ 2094003 h 2097845"/>
                <a:gd name="connsiteX106" fmla="*/ 318887 w 956662"/>
                <a:gd name="connsiteY106" fmla="*/ 2097845 h 2097845"/>
                <a:gd name="connsiteX107" fmla="*/ 368833 w 956662"/>
                <a:gd name="connsiteY107" fmla="*/ 2094003 h 2097845"/>
                <a:gd name="connsiteX108" fmla="*/ 384201 w 956662"/>
                <a:gd name="connsiteY108" fmla="*/ 2074793 h 2097845"/>
                <a:gd name="connsiteX109" fmla="*/ 395727 w 956662"/>
                <a:gd name="connsiteY109" fmla="*/ 2044057 h 2097845"/>
                <a:gd name="connsiteX110" fmla="*/ 407253 w 956662"/>
                <a:gd name="connsiteY110" fmla="*/ 2040215 h 2097845"/>
                <a:gd name="connsiteX111" fmla="*/ 437989 w 956662"/>
                <a:gd name="connsiteY111" fmla="*/ 2036373 h 2097845"/>
                <a:gd name="connsiteX112" fmla="*/ 457200 w 956662"/>
                <a:gd name="connsiteY112" fmla="*/ 2017163 h 2097845"/>
                <a:gd name="connsiteX113" fmla="*/ 453358 w 956662"/>
                <a:gd name="connsiteY113" fmla="*/ 2005637 h 2097845"/>
                <a:gd name="connsiteX114" fmla="*/ 472568 w 956662"/>
                <a:gd name="connsiteY114" fmla="*/ 2009479 h 2097845"/>
                <a:gd name="connsiteX115" fmla="*/ 487936 w 956662"/>
                <a:gd name="connsiteY115" fmla="*/ 2078635 h 2097845"/>
                <a:gd name="connsiteX116" fmla="*/ 499462 w 956662"/>
                <a:gd name="connsiteY116" fmla="*/ 2082477 h 2097845"/>
                <a:gd name="connsiteX117" fmla="*/ 530198 w 956662"/>
                <a:gd name="connsiteY117" fmla="*/ 2070951 h 2097845"/>
                <a:gd name="connsiteX118" fmla="*/ 534040 w 956662"/>
                <a:gd name="connsiteY118" fmla="*/ 2059425 h 2097845"/>
                <a:gd name="connsiteX119" fmla="*/ 545566 w 956662"/>
                <a:gd name="connsiteY119" fmla="*/ 2044057 h 2097845"/>
                <a:gd name="connsiteX120" fmla="*/ 553250 w 956662"/>
                <a:gd name="connsiteY120" fmla="*/ 2032531 h 2097845"/>
                <a:gd name="connsiteX121" fmla="*/ 583986 w 956662"/>
                <a:gd name="connsiteY121" fmla="*/ 2024847 h 2097845"/>
                <a:gd name="connsiteX122" fmla="*/ 572460 w 956662"/>
                <a:gd name="connsiteY122" fmla="*/ 1997953 h 2097845"/>
                <a:gd name="connsiteX123" fmla="*/ 560934 w 956662"/>
                <a:gd name="connsiteY123" fmla="*/ 1990269 h 2097845"/>
                <a:gd name="connsiteX124" fmla="*/ 518672 w 956662"/>
                <a:gd name="connsiteY124" fmla="*/ 1990269 h 2097845"/>
                <a:gd name="connsiteX125" fmla="*/ 507146 w 956662"/>
                <a:gd name="connsiteY125" fmla="*/ 1982585 h 2097845"/>
                <a:gd name="connsiteX126" fmla="*/ 510988 w 956662"/>
                <a:gd name="connsiteY126" fmla="*/ 1951848 h 2097845"/>
                <a:gd name="connsiteX127" fmla="*/ 530198 w 956662"/>
                <a:gd name="connsiteY127" fmla="*/ 1948006 h 2097845"/>
                <a:gd name="connsiteX128" fmla="*/ 541724 w 956662"/>
                <a:gd name="connsiteY128" fmla="*/ 1944164 h 2097845"/>
                <a:gd name="connsiteX129" fmla="*/ 568618 w 956662"/>
                <a:gd name="connsiteY129" fmla="*/ 1936480 h 2097845"/>
                <a:gd name="connsiteX130" fmla="*/ 580144 w 956662"/>
                <a:gd name="connsiteY130" fmla="*/ 1928796 h 2097845"/>
                <a:gd name="connsiteX131" fmla="*/ 610880 w 956662"/>
                <a:gd name="connsiteY131" fmla="*/ 1955690 h 2097845"/>
                <a:gd name="connsiteX132" fmla="*/ 641616 w 956662"/>
                <a:gd name="connsiteY132" fmla="*/ 1967216 h 2097845"/>
                <a:gd name="connsiteX133" fmla="*/ 664668 w 956662"/>
                <a:gd name="connsiteY133" fmla="*/ 1959532 h 2097845"/>
                <a:gd name="connsiteX134" fmla="*/ 676195 w 956662"/>
                <a:gd name="connsiteY134" fmla="*/ 1955690 h 2097845"/>
                <a:gd name="connsiteX135" fmla="*/ 695405 w 956662"/>
                <a:gd name="connsiteY135" fmla="*/ 1951848 h 2097845"/>
                <a:gd name="connsiteX136" fmla="*/ 706931 w 956662"/>
                <a:gd name="connsiteY136" fmla="*/ 1940322 h 2097845"/>
                <a:gd name="connsiteX137" fmla="*/ 722299 w 956662"/>
                <a:gd name="connsiteY137" fmla="*/ 1913428 h 2097845"/>
                <a:gd name="connsiteX138" fmla="*/ 718457 w 956662"/>
                <a:gd name="connsiteY138" fmla="*/ 1809694 h 2097845"/>
                <a:gd name="connsiteX139" fmla="*/ 714615 w 956662"/>
                <a:gd name="connsiteY139" fmla="*/ 1798168 h 2097845"/>
                <a:gd name="connsiteX140" fmla="*/ 710773 w 956662"/>
                <a:gd name="connsiteY140" fmla="*/ 1778958 h 2097845"/>
                <a:gd name="connsiteX141" fmla="*/ 714615 w 956662"/>
                <a:gd name="connsiteY141" fmla="*/ 1748221 h 2097845"/>
                <a:gd name="connsiteX142" fmla="*/ 722299 w 956662"/>
                <a:gd name="connsiteY142" fmla="*/ 1755906 h 2097845"/>
                <a:gd name="connsiteX143" fmla="*/ 741509 w 956662"/>
                <a:gd name="connsiteY143" fmla="*/ 1775116 h 2097845"/>
                <a:gd name="connsiteX144" fmla="*/ 749193 w 956662"/>
                <a:gd name="connsiteY144" fmla="*/ 1786642 h 2097845"/>
                <a:gd name="connsiteX145" fmla="*/ 764561 w 956662"/>
                <a:gd name="connsiteY145" fmla="*/ 1790484 h 2097845"/>
                <a:gd name="connsiteX146" fmla="*/ 791455 w 956662"/>
                <a:gd name="connsiteY146" fmla="*/ 1798168 h 2097845"/>
                <a:gd name="connsiteX147" fmla="*/ 779929 w 956662"/>
                <a:gd name="connsiteY147" fmla="*/ 1844272 h 2097845"/>
                <a:gd name="connsiteX148" fmla="*/ 776087 w 956662"/>
                <a:gd name="connsiteY148" fmla="*/ 1855798 h 2097845"/>
                <a:gd name="connsiteX149" fmla="*/ 768403 w 956662"/>
                <a:gd name="connsiteY149" fmla="*/ 1886534 h 2097845"/>
                <a:gd name="connsiteX150" fmla="*/ 772245 w 956662"/>
                <a:gd name="connsiteY150" fmla="*/ 1913428 h 2097845"/>
                <a:gd name="connsiteX151" fmla="*/ 787613 w 956662"/>
                <a:gd name="connsiteY151" fmla="*/ 1909586 h 2097845"/>
                <a:gd name="connsiteX152" fmla="*/ 791455 w 956662"/>
                <a:gd name="connsiteY152" fmla="*/ 1898060 h 2097845"/>
                <a:gd name="connsiteX153" fmla="*/ 799139 w 956662"/>
                <a:gd name="connsiteY153" fmla="*/ 1886534 h 2097845"/>
                <a:gd name="connsiteX154" fmla="*/ 806823 w 956662"/>
                <a:gd name="connsiteY154" fmla="*/ 1859640 h 2097845"/>
                <a:gd name="connsiteX155" fmla="*/ 814507 w 956662"/>
                <a:gd name="connsiteY155" fmla="*/ 1848114 h 2097845"/>
                <a:gd name="connsiteX156" fmla="*/ 826033 w 956662"/>
                <a:gd name="connsiteY156" fmla="*/ 1844272 h 2097845"/>
                <a:gd name="connsiteX157" fmla="*/ 837559 w 956662"/>
                <a:gd name="connsiteY157" fmla="*/ 1836588 h 2097845"/>
                <a:gd name="connsiteX158" fmla="*/ 845243 w 956662"/>
                <a:gd name="connsiteY158" fmla="*/ 1825062 h 2097845"/>
                <a:gd name="connsiteX159" fmla="*/ 856769 w 956662"/>
                <a:gd name="connsiteY159" fmla="*/ 1817378 h 2097845"/>
                <a:gd name="connsiteX160" fmla="*/ 860611 w 956662"/>
                <a:gd name="connsiteY160" fmla="*/ 1802010 h 2097845"/>
                <a:gd name="connsiteX161" fmla="*/ 868295 w 956662"/>
                <a:gd name="connsiteY161" fmla="*/ 1790484 h 2097845"/>
                <a:gd name="connsiteX162" fmla="*/ 868295 w 956662"/>
                <a:gd name="connsiteY162" fmla="*/ 1736695 h 2097845"/>
                <a:gd name="connsiteX163" fmla="*/ 872137 w 956662"/>
                <a:gd name="connsiteY163" fmla="*/ 1721327 h 2097845"/>
                <a:gd name="connsiteX164" fmla="*/ 883663 w 956662"/>
                <a:gd name="connsiteY164" fmla="*/ 1717485 h 2097845"/>
                <a:gd name="connsiteX165" fmla="*/ 887505 w 956662"/>
                <a:gd name="connsiteY165" fmla="*/ 1705959 h 2097845"/>
                <a:gd name="connsiteX166" fmla="*/ 864453 w 956662"/>
                <a:gd name="connsiteY166" fmla="*/ 1682907 h 2097845"/>
                <a:gd name="connsiteX167" fmla="*/ 852927 w 956662"/>
                <a:gd name="connsiteY167" fmla="*/ 1648329 h 2097845"/>
                <a:gd name="connsiteX168" fmla="*/ 860611 w 956662"/>
                <a:gd name="connsiteY168" fmla="*/ 1636803 h 2097845"/>
                <a:gd name="connsiteX169" fmla="*/ 856769 w 956662"/>
                <a:gd name="connsiteY169" fmla="*/ 1598383 h 2097845"/>
                <a:gd name="connsiteX170" fmla="*/ 841401 w 956662"/>
                <a:gd name="connsiteY170" fmla="*/ 1590699 h 2097845"/>
                <a:gd name="connsiteX171" fmla="*/ 810665 w 956662"/>
                <a:gd name="connsiteY171" fmla="*/ 1586857 h 2097845"/>
                <a:gd name="connsiteX172" fmla="*/ 833717 w 956662"/>
                <a:gd name="connsiteY172" fmla="*/ 1579173 h 2097845"/>
                <a:gd name="connsiteX173" fmla="*/ 852927 w 956662"/>
                <a:gd name="connsiteY173" fmla="*/ 1559963 h 2097845"/>
                <a:gd name="connsiteX174" fmla="*/ 849085 w 956662"/>
                <a:gd name="connsiteY174" fmla="*/ 1529227 h 2097845"/>
                <a:gd name="connsiteX175" fmla="*/ 841401 w 956662"/>
                <a:gd name="connsiteY175" fmla="*/ 1521542 h 2097845"/>
                <a:gd name="connsiteX176" fmla="*/ 833717 w 956662"/>
                <a:gd name="connsiteY176" fmla="*/ 1510016 h 2097845"/>
                <a:gd name="connsiteX177" fmla="*/ 822191 w 956662"/>
                <a:gd name="connsiteY177" fmla="*/ 1498490 h 2097845"/>
                <a:gd name="connsiteX178" fmla="*/ 806823 w 956662"/>
                <a:gd name="connsiteY178" fmla="*/ 1475438 h 2097845"/>
                <a:gd name="connsiteX179" fmla="*/ 810665 w 956662"/>
                <a:gd name="connsiteY179" fmla="*/ 1413966 h 2097845"/>
                <a:gd name="connsiteX180" fmla="*/ 822191 w 956662"/>
                <a:gd name="connsiteY180" fmla="*/ 1410124 h 2097845"/>
                <a:gd name="connsiteX181" fmla="*/ 829875 w 956662"/>
                <a:gd name="connsiteY181" fmla="*/ 1398598 h 2097845"/>
                <a:gd name="connsiteX182" fmla="*/ 852927 w 956662"/>
                <a:gd name="connsiteY182" fmla="*/ 1383230 h 2097845"/>
                <a:gd name="connsiteX183" fmla="*/ 864453 w 956662"/>
                <a:gd name="connsiteY183" fmla="*/ 1375546 h 2097845"/>
                <a:gd name="connsiteX184" fmla="*/ 872137 w 956662"/>
                <a:gd name="connsiteY184" fmla="*/ 1387072 h 2097845"/>
                <a:gd name="connsiteX185" fmla="*/ 845243 w 956662"/>
                <a:gd name="connsiteY185" fmla="*/ 1406282 h 2097845"/>
                <a:gd name="connsiteX186" fmla="*/ 849085 w 956662"/>
                <a:gd name="connsiteY186" fmla="*/ 1460070 h 2097845"/>
                <a:gd name="connsiteX187" fmla="*/ 875979 w 956662"/>
                <a:gd name="connsiteY187" fmla="*/ 1490806 h 2097845"/>
                <a:gd name="connsiteX188" fmla="*/ 895189 w 956662"/>
                <a:gd name="connsiteY188" fmla="*/ 1506174 h 2097845"/>
                <a:gd name="connsiteX189" fmla="*/ 906716 w 956662"/>
                <a:gd name="connsiteY189" fmla="*/ 1502332 h 2097845"/>
                <a:gd name="connsiteX190" fmla="*/ 902874 w 956662"/>
                <a:gd name="connsiteY190" fmla="*/ 1490806 h 2097845"/>
                <a:gd name="connsiteX191" fmla="*/ 895189 w 956662"/>
                <a:gd name="connsiteY191" fmla="*/ 1483122 h 2097845"/>
                <a:gd name="connsiteX192" fmla="*/ 875979 w 956662"/>
                <a:gd name="connsiteY192" fmla="*/ 1448544 h 2097845"/>
                <a:gd name="connsiteX193" fmla="*/ 891347 w 956662"/>
                <a:gd name="connsiteY193" fmla="*/ 1410124 h 2097845"/>
                <a:gd name="connsiteX194" fmla="*/ 910558 w 956662"/>
                <a:gd name="connsiteY194" fmla="*/ 1413966 h 2097845"/>
                <a:gd name="connsiteX195" fmla="*/ 918242 w 956662"/>
                <a:gd name="connsiteY195" fmla="*/ 1425492 h 2097845"/>
                <a:gd name="connsiteX196" fmla="*/ 941294 w 956662"/>
                <a:gd name="connsiteY196" fmla="*/ 1437018 h 2097845"/>
                <a:gd name="connsiteX197" fmla="*/ 952820 w 956662"/>
                <a:gd name="connsiteY197" fmla="*/ 1425492 h 2097845"/>
                <a:gd name="connsiteX198" fmla="*/ 945136 w 956662"/>
                <a:gd name="connsiteY198" fmla="*/ 1375546 h 2097845"/>
                <a:gd name="connsiteX199" fmla="*/ 933610 w 956662"/>
                <a:gd name="connsiteY199" fmla="*/ 1352494 h 2097845"/>
                <a:gd name="connsiteX200" fmla="*/ 945136 w 956662"/>
                <a:gd name="connsiteY200" fmla="*/ 1306390 h 2097845"/>
                <a:gd name="connsiteX201" fmla="*/ 956662 w 956662"/>
                <a:gd name="connsiteY201" fmla="*/ 1298706 h 2097845"/>
                <a:gd name="connsiteX202" fmla="*/ 952820 w 956662"/>
                <a:gd name="connsiteY202" fmla="*/ 1283337 h 2097845"/>
                <a:gd name="connsiteX203" fmla="*/ 883663 w 956662"/>
                <a:gd name="connsiteY203" fmla="*/ 1267969 h 2097845"/>
                <a:gd name="connsiteX204" fmla="*/ 799139 w 956662"/>
                <a:gd name="connsiteY204" fmla="*/ 1267969 h 2097845"/>
                <a:gd name="connsiteX205" fmla="*/ 802981 w 956662"/>
                <a:gd name="connsiteY205" fmla="*/ 1252601 h 2097845"/>
                <a:gd name="connsiteX206" fmla="*/ 822191 w 956662"/>
                <a:gd name="connsiteY206" fmla="*/ 1248759 h 2097845"/>
                <a:gd name="connsiteX207" fmla="*/ 833717 w 956662"/>
                <a:gd name="connsiteY207" fmla="*/ 1241075 h 2097845"/>
                <a:gd name="connsiteX208" fmla="*/ 868295 w 956662"/>
                <a:gd name="connsiteY208" fmla="*/ 1237233 h 2097845"/>
                <a:gd name="connsiteX209" fmla="*/ 872137 w 956662"/>
                <a:gd name="connsiteY209" fmla="*/ 1183445 h 2097845"/>
                <a:gd name="connsiteX210" fmla="*/ 875979 w 956662"/>
                <a:gd name="connsiteY210" fmla="*/ 1171919 h 2097845"/>
                <a:gd name="connsiteX211" fmla="*/ 872137 w 956662"/>
                <a:gd name="connsiteY211" fmla="*/ 1160393 h 2097845"/>
                <a:gd name="connsiteX212" fmla="*/ 860611 w 956662"/>
                <a:gd name="connsiteY212" fmla="*/ 1156551 h 2097845"/>
                <a:gd name="connsiteX213" fmla="*/ 833717 w 956662"/>
                <a:gd name="connsiteY213" fmla="*/ 1152709 h 2097845"/>
                <a:gd name="connsiteX214" fmla="*/ 829875 w 956662"/>
                <a:gd name="connsiteY214" fmla="*/ 1141183 h 2097845"/>
                <a:gd name="connsiteX215" fmla="*/ 810665 w 956662"/>
                <a:gd name="connsiteY215" fmla="*/ 1106605 h 2097845"/>
                <a:gd name="connsiteX216" fmla="*/ 814507 w 956662"/>
                <a:gd name="connsiteY216" fmla="*/ 1087395 h 2097845"/>
                <a:gd name="connsiteX217" fmla="*/ 822191 w 956662"/>
                <a:gd name="connsiteY217" fmla="*/ 1098921 h 2097845"/>
                <a:gd name="connsiteX218" fmla="*/ 833717 w 956662"/>
                <a:gd name="connsiteY218" fmla="*/ 1102763 h 2097845"/>
                <a:gd name="connsiteX219" fmla="*/ 845243 w 956662"/>
                <a:gd name="connsiteY219" fmla="*/ 1110447 h 2097845"/>
                <a:gd name="connsiteX220" fmla="*/ 868295 w 956662"/>
                <a:gd name="connsiteY220" fmla="*/ 1118131 h 2097845"/>
                <a:gd name="connsiteX221" fmla="*/ 883663 w 956662"/>
                <a:gd name="connsiteY221" fmla="*/ 1114289 h 2097845"/>
                <a:gd name="connsiteX222" fmla="*/ 872137 w 956662"/>
                <a:gd name="connsiteY222" fmla="*/ 1091237 h 2097845"/>
                <a:gd name="connsiteX223" fmla="*/ 868295 w 956662"/>
                <a:gd name="connsiteY223" fmla="*/ 1072027 h 2097845"/>
                <a:gd name="connsiteX224" fmla="*/ 864453 w 956662"/>
                <a:gd name="connsiteY224" fmla="*/ 1060500 h 2097845"/>
                <a:gd name="connsiteX225" fmla="*/ 845243 w 956662"/>
                <a:gd name="connsiteY225" fmla="*/ 979818 h 2097845"/>
                <a:gd name="connsiteX226" fmla="*/ 833717 w 956662"/>
                <a:gd name="connsiteY226" fmla="*/ 972134 h 2097845"/>
                <a:gd name="connsiteX227" fmla="*/ 822191 w 956662"/>
                <a:gd name="connsiteY227" fmla="*/ 968292 h 2097845"/>
                <a:gd name="connsiteX228" fmla="*/ 806823 w 956662"/>
                <a:gd name="connsiteY228" fmla="*/ 945240 h 2097845"/>
                <a:gd name="connsiteX229" fmla="*/ 795297 w 956662"/>
                <a:gd name="connsiteY229" fmla="*/ 891452 h 2097845"/>
                <a:gd name="connsiteX230" fmla="*/ 791455 w 956662"/>
                <a:gd name="connsiteY230" fmla="*/ 876084 h 2097845"/>
                <a:gd name="connsiteX231" fmla="*/ 795297 w 956662"/>
                <a:gd name="connsiteY231" fmla="*/ 833821 h 2097845"/>
                <a:gd name="connsiteX232" fmla="*/ 814507 w 956662"/>
                <a:gd name="connsiteY232" fmla="*/ 853032 h 2097845"/>
                <a:gd name="connsiteX233" fmla="*/ 826033 w 956662"/>
                <a:gd name="connsiteY233" fmla="*/ 876084 h 2097845"/>
                <a:gd name="connsiteX234" fmla="*/ 837559 w 956662"/>
                <a:gd name="connsiteY234" fmla="*/ 879926 h 2097845"/>
                <a:gd name="connsiteX235" fmla="*/ 860611 w 956662"/>
                <a:gd name="connsiteY235" fmla="*/ 891452 h 2097845"/>
                <a:gd name="connsiteX236" fmla="*/ 868295 w 956662"/>
                <a:gd name="connsiteY236" fmla="*/ 902978 h 2097845"/>
                <a:gd name="connsiteX237" fmla="*/ 879821 w 956662"/>
                <a:gd name="connsiteY237" fmla="*/ 895294 h 2097845"/>
                <a:gd name="connsiteX238" fmla="*/ 872137 w 956662"/>
                <a:gd name="connsiteY238" fmla="*/ 849190 h 2097845"/>
                <a:gd name="connsiteX239" fmla="*/ 864453 w 956662"/>
                <a:gd name="connsiteY239" fmla="*/ 837663 h 2097845"/>
                <a:gd name="connsiteX240" fmla="*/ 852927 w 956662"/>
                <a:gd name="connsiteY240" fmla="*/ 833821 h 2097845"/>
                <a:gd name="connsiteX241" fmla="*/ 852927 w 956662"/>
                <a:gd name="connsiteY241" fmla="*/ 780033 h 2097845"/>
                <a:gd name="connsiteX242" fmla="*/ 849085 w 956662"/>
                <a:gd name="connsiteY242" fmla="*/ 764665 h 2097845"/>
                <a:gd name="connsiteX243" fmla="*/ 837559 w 956662"/>
                <a:gd name="connsiteY243" fmla="*/ 741613 h 2097845"/>
                <a:gd name="connsiteX244" fmla="*/ 829875 w 956662"/>
                <a:gd name="connsiteY244" fmla="*/ 707035 h 2097845"/>
                <a:gd name="connsiteX245" fmla="*/ 826033 w 956662"/>
                <a:gd name="connsiteY245" fmla="*/ 660931 h 2097845"/>
                <a:gd name="connsiteX246" fmla="*/ 810665 w 956662"/>
                <a:gd name="connsiteY246" fmla="*/ 637879 h 2097845"/>
                <a:gd name="connsiteX247" fmla="*/ 802981 w 956662"/>
                <a:gd name="connsiteY247" fmla="*/ 614827 h 2097845"/>
                <a:gd name="connsiteX248" fmla="*/ 799139 w 956662"/>
                <a:gd name="connsiteY248" fmla="*/ 603300 h 2097845"/>
                <a:gd name="connsiteX249" fmla="*/ 776087 w 956662"/>
                <a:gd name="connsiteY249" fmla="*/ 584090 h 2097845"/>
                <a:gd name="connsiteX250" fmla="*/ 764561 w 956662"/>
                <a:gd name="connsiteY250" fmla="*/ 576406 h 2097845"/>
                <a:gd name="connsiteX251" fmla="*/ 741509 w 956662"/>
                <a:gd name="connsiteY251" fmla="*/ 530302 h 2097845"/>
                <a:gd name="connsiteX252" fmla="*/ 737667 w 956662"/>
                <a:gd name="connsiteY252" fmla="*/ 518776 h 2097845"/>
                <a:gd name="connsiteX253" fmla="*/ 714615 w 956662"/>
                <a:gd name="connsiteY253" fmla="*/ 503408 h 2097845"/>
                <a:gd name="connsiteX254" fmla="*/ 703089 w 956662"/>
                <a:gd name="connsiteY254" fmla="*/ 480356 h 2097845"/>
                <a:gd name="connsiteX255" fmla="*/ 699247 w 956662"/>
                <a:gd name="connsiteY255" fmla="*/ 468830 h 2097845"/>
                <a:gd name="connsiteX256" fmla="*/ 703089 w 956662"/>
                <a:gd name="connsiteY256" fmla="*/ 441936 h 2097845"/>
                <a:gd name="connsiteX257" fmla="*/ 706931 w 956662"/>
                <a:gd name="connsiteY257" fmla="*/ 422726 h 2097845"/>
                <a:gd name="connsiteX258" fmla="*/ 710773 w 956662"/>
                <a:gd name="connsiteY258" fmla="*/ 399674 h 2097845"/>
                <a:gd name="connsiteX259" fmla="*/ 729983 w 956662"/>
                <a:gd name="connsiteY259" fmla="*/ 411200 h 2097845"/>
                <a:gd name="connsiteX260" fmla="*/ 718457 w 956662"/>
                <a:gd name="connsiteY260" fmla="*/ 372779 h 2097845"/>
                <a:gd name="connsiteX261" fmla="*/ 710773 w 956662"/>
                <a:gd name="connsiteY261" fmla="*/ 361253 h 2097845"/>
                <a:gd name="connsiteX262" fmla="*/ 687721 w 956662"/>
                <a:gd name="connsiteY262" fmla="*/ 353569 h 2097845"/>
                <a:gd name="connsiteX263" fmla="*/ 649300 w 956662"/>
                <a:gd name="connsiteY263" fmla="*/ 338201 h 2097845"/>
                <a:gd name="connsiteX264" fmla="*/ 645458 w 956662"/>
                <a:gd name="connsiteY264" fmla="*/ 326675 h 2097845"/>
                <a:gd name="connsiteX265" fmla="*/ 633932 w 956662"/>
                <a:gd name="connsiteY265" fmla="*/ 318991 h 2097845"/>
                <a:gd name="connsiteX266" fmla="*/ 622406 w 956662"/>
                <a:gd name="connsiteY266" fmla="*/ 307465 h 2097845"/>
                <a:gd name="connsiteX267" fmla="*/ 599354 w 956662"/>
                <a:gd name="connsiteY267" fmla="*/ 299781 h 2097845"/>
                <a:gd name="connsiteX268" fmla="*/ 591670 w 956662"/>
                <a:gd name="connsiteY268" fmla="*/ 288255 h 2097845"/>
                <a:gd name="connsiteX269" fmla="*/ 580144 w 956662"/>
                <a:gd name="connsiteY269" fmla="*/ 284413 h 2097845"/>
                <a:gd name="connsiteX270" fmla="*/ 572460 w 956662"/>
                <a:gd name="connsiteY270" fmla="*/ 261361 h 2097845"/>
                <a:gd name="connsiteX271" fmla="*/ 568618 w 956662"/>
                <a:gd name="connsiteY271" fmla="*/ 249835 h 2097845"/>
                <a:gd name="connsiteX272" fmla="*/ 557092 w 956662"/>
                <a:gd name="connsiteY272" fmla="*/ 238309 h 2097845"/>
                <a:gd name="connsiteX273" fmla="*/ 491778 w 956662"/>
                <a:gd name="connsiteY273" fmla="*/ 234467 h 2097845"/>
                <a:gd name="connsiteX274" fmla="*/ 495620 w 956662"/>
                <a:gd name="connsiteY274" fmla="*/ 215257 h 2097845"/>
                <a:gd name="connsiteX275" fmla="*/ 499462 w 956662"/>
                <a:gd name="connsiteY275" fmla="*/ 203731 h 2097845"/>
                <a:gd name="connsiteX276" fmla="*/ 503304 w 956662"/>
                <a:gd name="connsiteY276" fmla="*/ 188363 h 2097845"/>
                <a:gd name="connsiteX277" fmla="*/ 468726 w 956662"/>
                <a:gd name="connsiteY277" fmla="*/ 146100 h 2097845"/>
                <a:gd name="connsiteX278" fmla="*/ 464884 w 956662"/>
                <a:gd name="connsiteY278" fmla="*/ 134574 h 2097845"/>
                <a:gd name="connsiteX279" fmla="*/ 445674 w 956662"/>
                <a:gd name="connsiteY279" fmla="*/ 111522 h 2097845"/>
                <a:gd name="connsiteX280" fmla="*/ 445674 w 956662"/>
                <a:gd name="connsiteY280" fmla="*/ 57734 h 2097845"/>
                <a:gd name="connsiteX281" fmla="*/ 453358 w 956662"/>
                <a:gd name="connsiteY281" fmla="*/ 34682 h 2097845"/>
                <a:gd name="connsiteX282" fmla="*/ 449516 w 956662"/>
                <a:gd name="connsiteY282" fmla="*/ 23156 h 2097845"/>
                <a:gd name="connsiteX283" fmla="*/ 449516 w 956662"/>
                <a:gd name="connsiteY283" fmla="*/ 104 h 209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956662" h="2097845">
                  <a:moveTo>
                    <a:pt x="449516" y="104"/>
                  </a:moveTo>
                  <a:cubicBezTo>
                    <a:pt x="446314" y="-1177"/>
                    <a:pt x="436104" y="9673"/>
                    <a:pt x="430305" y="15472"/>
                  </a:cubicBezTo>
                  <a:cubicBezTo>
                    <a:pt x="404689" y="41087"/>
                    <a:pt x="441834" y="14189"/>
                    <a:pt x="411095" y="34682"/>
                  </a:cubicBezTo>
                  <a:cubicBezTo>
                    <a:pt x="408564" y="42275"/>
                    <a:pt x="406340" y="52317"/>
                    <a:pt x="399569" y="57734"/>
                  </a:cubicBezTo>
                  <a:cubicBezTo>
                    <a:pt x="396407" y="60264"/>
                    <a:pt x="391665" y="59765"/>
                    <a:pt x="388043" y="61576"/>
                  </a:cubicBezTo>
                  <a:cubicBezTo>
                    <a:pt x="383913" y="63641"/>
                    <a:pt x="380526" y="66969"/>
                    <a:pt x="376517" y="69260"/>
                  </a:cubicBezTo>
                  <a:cubicBezTo>
                    <a:pt x="340090" y="90076"/>
                    <a:pt x="339529" y="76972"/>
                    <a:pt x="272783" y="80786"/>
                  </a:cubicBezTo>
                  <a:cubicBezTo>
                    <a:pt x="257387" y="81666"/>
                    <a:pt x="242047" y="83347"/>
                    <a:pt x="226679" y="84628"/>
                  </a:cubicBezTo>
                  <a:cubicBezTo>
                    <a:pt x="225398" y="88470"/>
                    <a:pt x="225084" y="92784"/>
                    <a:pt x="222837" y="96154"/>
                  </a:cubicBezTo>
                  <a:cubicBezTo>
                    <a:pt x="216921" y="105027"/>
                    <a:pt x="208288" y="109695"/>
                    <a:pt x="199784" y="115364"/>
                  </a:cubicBezTo>
                  <a:cubicBezTo>
                    <a:pt x="197223" y="119206"/>
                    <a:pt x="196440" y="125312"/>
                    <a:pt x="192100" y="126890"/>
                  </a:cubicBezTo>
                  <a:cubicBezTo>
                    <a:pt x="181201" y="130853"/>
                    <a:pt x="168961" y="128825"/>
                    <a:pt x="157522" y="130732"/>
                  </a:cubicBezTo>
                  <a:cubicBezTo>
                    <a:pt x="153527" y="131398"/>
                    <a:pt x="149838" y="133293"/>
                    <a:pt x="145996" y="134574"/>
                  </a:cubicBezTo>
                  <a:cubicBezTo>
                    <a:pt x="135751" y="147381"/>
                    <a:pt x="122133" y="158104"/>
                    <a:pt x="115260" y="172995"/>
                  </a:cubicBezTo>
                  <a:cubicBezTo>
                    <a:pt x="113325" y="177188"/>
                    <a:pt x="120524" y="180588"/>
                    <a:pt x="122944" y="184521"/>
                  </a:cubicBezTo>
                  <a:cubicBezTo>
                    <a:pt x="160015" y="244762"/>
                    <a:pt x="131981" y="201918"/>
                    <a:pt x="161364" y="245993"/>
                  </a:cubicBezTo>
                  <a:lnTo>
                    <a:pt x="169048" y="257519"/>
                  </a:lnTo>
                  <a:cubicBezTo>
                    <a:pt x="171609" y="261361"/>
                    <a:pt x="172351" y="267585"/>
                    <a:pt x="176732" y="269045"/>
                  </a:cubicBezTo>
                  <a:lnTo>
                    <a:pt x="188258" y="272887"/>
                  </a:lnTo>
                  <a:cubicBezTo>
                    <a:pt x="190819" y="276729"/>
                    <a:pt x="192336" y="281528"/>
                    <a:pt x="195942" y="284413"/>
                  </a:cubicBezTo>
                  <a:cubicBezTo>
                    <a:pt x="199104" y="286943"/>
                    <a:pt x="204604" y="285391"/>
                    <a:pt x="207468" y="288255"/>
                  </a:cubicBezTo>
                  <a:cubicBezTo>
                    <a:pt x="210332" y="291119"/>
                    <a:pt x="209226" y="296308"/>
                    <a:pt x="211310" y="299781"/>
                  </a:cubicBezTo>
                  <a:cubicBezTo>
                    <a:pt x="213174" y="302887"/>
                    <a:pt x="216821" y="304567"/>
                    <a:pt x="218995" y="307465"/>
                  </a:cubicBezTo>
                  <a:cubicBezTo>
                    <a:pt x="241409" y="337349"/>
                    <a:pt x="224437" y="323900"/>
                    <a:pt x="245889" y="338201"/>
                  </a:cubicBezTo>
                  <a:cubicBezTo>
                    <a:pt x="271338" y="399280"/>
                    <a:pt x="265954" y="364226"/>
                    <a:pt x="261257" y="411200"/>
                  </a:cubicBezTo>
                  <a:cubicBezTo>
                    <a:pt x="259596" y="427815"/>
                    <a:pt x="263993" y="445798"/>
                    <a:pt x="257415" y="461146"/>
                  </a:cubicBezTo>
                  <a:cubicBezTo>
                    <a:pt x="254843" y="467148"/>
                    <a:pt x="244608" y="463707"/>
                    <a:pt x="238205" y="464988"/>
                  </a:cubicBezTo>
                  <a:cubicBezTo>
                    <a:pt x="235644" y="468830"/>
                    <a:pt x="231094" y="471932"/>
                    <a:pt x="230521" y="476514"/>
                  </a:cubicBezTo>
                  <a:cubicBezTo>
                    <a:pt x="230083" y="480021"/>
                    <a:pt x="235445" y="501730"/>
                    <a:pt x="238205" y="507250"/>
                  </a:cubicBezTo>
                  <a:cubicBezTo>
                    <a:pt x="240270" y="511380"/>
                    <a:pt x="244014" y="514556"/>
                    <a:pt x="245889" y="518776"/>
                  </a:cubicBezTo>
                  <a:cubicBezTo>
                    <a:pt x="249179" y="526178"/>
                    <a:pt x="253573" y="541828"/>
                    <a:pt x="253573" y="541828"/>
                  </a:cubicBezTo>
                  <a:cubicBezTo>
                    <a:pt x="245095" y="584219"/>
                    <a:pt x="250019" y="567858"/>
                    <a:pt x="242047" y="591774"/>
                  </a:cubicBezTo>
                  <a:cubicBezTo>
                    <a:pt x="240766" y="613546"/>
                    <a:pt x="240375" y="635388"/>
                    <a:pt x="238205" y="657089"/>
                  </a:cubicBezTo>
                  <a:cubicBezTo>
                    <a:pt x="237802" y="661119"/>
                    <a:pt x="236893" y="665453"/>
                    <a:pt x="234363" y="668615"/>
                  </a:cubicBezTo>
                  <a:cubicBezTo>
                    <a:pt x="231478" y="672221"/>
                    <a:pt x="226679" y="673738"/>
                    <a:pt x="222837" y="676299"/>
                  </a:cubicBezTo>
                  <a:cubicBezTo>
                    <a:pt x="217714" y="683983"/>
                    <a:pt x="209708" y="690392"/>
                    <a:pt x="207468" y="699351"/>
                  </a:cubicBezTo>
                  <a:cubicBezTo>
                    <a:pt x="202506" y="719199"/>
                    <a:pt x="206555" y="710326"/>
                    <a:pt x="195942" y="726245"/>
                  </a:cubicBezTo>
                  <a:cubicBezTo>
                    <a:pt x="194661" y="731368"/>
                    <a:pt x="192625" y="736359"/>
                    <a:pt x="192100" y="741613"/>
                  </a:cubicBezTo>
                  <a:cubicBezTo>
                    <a:pt x="190057" y="762042"/>
                    <a:pt x="192808" y="783065"/>
                    <a:pt x="188258" y="803085"/>
                  </a:cubicBezTo>
                  <a:cubicBezTo>
                    <a:pt x="186211" y="812090"/>
                    <a:pt x="172890" y="826137"/>
                    <a:pt x="172890" y="826137"/>
                  </a:cubicBezTo>
                  <a:cubicBezTo>
                    <a:pt x="182303" y="892028"/>
                    <a:pt x="171633" y="828795"/>
                    <a:pt x="180574" y="864558"/>
                  </a:cubicBezTo>
                  <a:cubicBezTo>
                    <a:pt x="182158" y="870893"/>
                    <a:pt x="180407" y="878613"/>
                    <a:pt x="184416" y="883768"/>
                  </a:cubicBezTo>
                  <a:cubicBezTo>
                    <a:pt x="190086" y="891058"/>
                    <a:pt x="207468" y="899136"/>
                    <a:pt x="207468" y="899136"/>
                  </a:cubicBezTo>
                  <a:cubicBezTo>
                    <a:pt x="213031" y="915824"/>
                    <a:pt x="214439" y="914321"/>
                    <a:pt x="207468" y="937556"/>
                  </a:cubicBezTo>
                  <a:cubicBezTo>
                    <a:pt x="206141" y="941979"/>
                    <a:pt x="201849" y="944952"/>
                    <a:pt x="199784" y="949082"/>
                  </a:cubicBezTo>
                  <a:cubicBezTo>
                    <a:pt x="197973" y="952704"/>
                    <a:pt x="197223" y="956766"/>
                    <a:pt x="195942" y="960608"/>
                  </a:cubicBezTo>
                  <a:cubicBezTo>
                    <a:pt x="198503" y="964450"/>
                    <a:pt x="200361" y="968869"/>
                    <a:pt x="203626" y="972134"/>
                  </a:cubicBezTo>
                  <a:cubicBezTo>
                    <a:pt x="211074" y="979581"/>
                    <a:pt x="217305" y="980535"/>
                    <a:pt x="226679" y="983660"/>
                  </a:cubicBezTo>
                  <a:cubicBezTo>
                    <a:pt x="227960" y="987502"/>
                    <a:pt x="227991" y="992024"/>
                    <a:pt x="230521" y="995186"/>
                  </a:cubicBezTo>
                  <a:cubicBezTo>
                    <a:pt x="233406" y="998792"/>
                    <a:pt x="238782" y="999605"/>
                    <a:pt x="242047" y="1002870"/>
                  </a:cubicBezTo>
                  <a:cubicBezTo>
                    <a:pt x="245312" y="1006135"/>
                    <a:pt x="247170" y="1010554"/>
                    <a:pt x="249731" y="1014396"/>
                  </a:cubicBezTo>
                  <a:cubicBezTo>
                    <a:pt x="251012" y="1020799"/>
                    <a:pt x="251989" y="1027271"/>
                    <a:pt x="253573" y="1033606"/>
                  </a:cubicBezTo>
                  <a:cubicBezTo>
                    <a:pt x="254555" y="1037535"/>
                    <a:pt x="256302" y="1041238"/>
                    <a:pt x="257415" y="1045132"/>
                  </a:cubicBezTo>
                  <a:cubicBezTo>
                    <a:pt x="258866" y="1050209"/>
                    <a:pt x="259976" y="1055377"/>
                    <a:pt x="261257" y="1060500"/>
                  </a:cubicBezTo>
                  <a:cubicBezTo>
                    <a:pt x="259976" y="1077149"/>
                    <a:pt x="259486" y="1093878"/>
                    <a:pt x="257415" y="1110447"/>
                  </a:cubicBezTo>
                  <a:cubicBezTo>
                    <a:pt x="256913" y="1114466"/>
                    <a:pt x="254075" y="1117954"/>
                    <a:pt x="253573" y="1121973"/>
                  </a:cubicBezTo>
                  <a:cubicBezTo>
                    <a:pt x="248843" y="1159816"/>
                    <a:pt x="252612" y="1164718"/>
                    <a:pt x="245889" y="1194971"/>
                  </a:cubicBezTo>
                  <a:cubicBezTo>
                    <a:pt x="245010" y="1198924"/>
                    <a:pt x="243858" y="1202875"/>
                    <a:pt x="242047" y="1206497"/>
                  </a:cubicBezTo>
                  <a:cubicBezTo>
                    <a:pt x="239982" y="1210627"/>
                    <a:pt x="236924" y="1214181"/>
                    <a:pt x="234363" y="1218023"/>
                  </a:cubicBezTo>
                  <a:cubicBezTo>
                    <a:pt x="225945" y="1302203"/>
                    <a:pt x="223951" y="1281334"/>
                    <a:pt x="230521" y="1360178"/>
                  </a:cubicBezTo>
                  <a:cubicBezTo>
                    <a:pt x="232876" y="1388432"/>
                    <a:pt x="230431" y="1381174"/>
                    <a:pt x="242047" y="1398598"/>
                  </a:cubicBezTo>
                  <a:cubicBezTo>
                    <a:pt x="243328" y="1410124"/>
                    <a:pt x="243982" y="1421737"/>
                    <a:pt x="245889" y="1433176"/>
                  </a:cubicBezTo>
                  <a:cubicBezTo>
                    <a:pt x="246555" y="1437171"/>
                    <a:pt x="249731" y="1440652"/>
                    <a:pt x="249731" y="1444702"/>
                  </a:cubicBezTo>
                  <a:cubicBezTo>
                    <a:pt x="249731" y="1462677"/>
                    <a:pt x="249013" y="1480789"/>
                    <a:pt x="245889" y="1498490"/>
                  </a:cubicBezTo>
                  <a:cubicBezTo>
                    <a:pt x="245087" y="1503037"/>
                    <a:pt x="240270" y="1505886"/>
                    <a:pt x="238205" y="1510016"/>
                  </a:cubicBezTo>
                  <a:cubicBezTo>
                    <a:pt x="228229" y="1529967"/>
                    <a:pt x="241688" y="1514216"/>
                    <a:pt x="226679" y="1529227"/>
                  </a:cubicBezTo>
                  <a:cubicBezTo>
                    <a:pt x="222651" y="1541312"/>
                    <a:pt x="223645" y="1544056"/>
                    <a:pt x="211310" y="1552279"/>
                  </a:cubicBezTo>
                  <a:cubicBezTo>
                    <a:pt x="207940" y="1554525"/>
                    <a:pt x="203406" y="1554310"/>
                    <a:pt x="199784" y="1556121"/>
                  </a:cubicBezTo>
                  <a:cubicBezTo>
                    <a:pt x="161645" y="1575191"/>
                    <a:pt x="237038" y="1560553"/>
                    <a:pt x="130628" y="1567647"/>
                  </a:cubicBezTo>
                  <a:cubicBezTo>
                    <a:pt x="126786" y="1570208"/>
                    <a:pt x="123322" y="1573456"/>
                    <a:pt x="119102" y="1575331"/>
                  </a:cubicBezTo>
                  <a:cubicBezTo>
                    <a:pt x="111700" y="1578621"/>
                    <a:pt x="96050" y="1583015"/>
                    <a:pt x="96050" y="1583015"/>
                  </a:cubicBezTo>
                  <a:cubicBezTo>
                    <a:pt x="93489" y="1586857"/>
                    <a:pt x="91631" y="1591276"/>
                    <a:pt x="88366" y="1594541"/>
                  </a:cubicBezTo>
                  <a:cubicBezTo>
                    <a:pt x="80918" y="1601989"/>
                    <a:pt x="74688" y="1602942"/>
                    <a:pt x="65314" y="1606067"/>
                  </a:cubicBezTo>
                  <a:cubicBezTo>
                    <a:pt x="62753" y="1609909"/>
                    <a:pt x="60586" y="1614046"/>
                    <a:pt x="57630" y="1617593"/>
                  </a:cubicBezTo>
                  <a:cubicBezTo>
                    <a:pt x="54152" y="1621767"/>
                    <a:pt x="49118" y="1624598"/>
                    <a:pt x="46104" y="1629119"/>
                  </a:cubicBezTo>
                  <a:cubicBezTo>
                    <a:pt x="43858" y="1632489"/>
                    <a:pt x="44508" y="1637275"/>
                    <a:pt x="42262" y="1640645"/>
                  </a:cubicBezTo>
                  <a:cubicBezTo>
                    <a:pt x="39248" y="1645166"/>
                    <a:pt x="34214" y="1647997"/>
                    <a:pt x="30736" y="1652171"/>
                  </a:cubicBezTo>
                  <a:cubicBezTo>
                    <a:pt x="27780" y="1655718"/>
                    <a:pt x="25613" y="1659855"/>
                    <a:pt x="23052" y="1663697"/>
                  </a:cubicBezTo>
                  <a:cubicBezTo>
                    <a:pt x="21771" y="1673942"/>
                    <a:pt x="21373" y="1684337"/>
                    <a:pt x="19210" y="1694433"/>
                  </a:cubicBezTo>
                  <a:cubicBezTo>
                    <a:pt x="17513" y="1702353"/>
                    <a:pt x="13490" y="1709627"/>
                    <a:pt x="11526" y="1717485"/>
                  </a:cubicBezTo>
                  <a:cubicBezTo>
                    <a:pt x="-488" y="1765543"/>
                    <a:pt x="14868" y="1705785"/>
                    <a:pt x="3842" y="1744379"/>
                  </a:cubicBezTo>
                  <a:cubicBezTo>
                    <a:pt x="2391" y="1749456"/>
                    <a:pt x="1281" y="1754625"/>
                    <a:pt x="0" y="1759748"/>
                  </a:cubicBezTo>
                  <a:cubicBezTo>
                    <a:pt x="1281" y="1769993"/>
                    <a:pt x="-351" y="1781049"/>
                    <a:pt x="3842" y="1790484"/>
                  </a:cubicBezTo>
                  <a:cubicBezTo>
                    <a:pt x="5487" y="1794185"/>
                    <a:pt x="11474" y="1793213"/>
                    <a:pt x="15368" y="1794326"/>
                  </a:cubicBezTo>
                  <a:cubicBezTo>
                    <a:pt x="20445" y="1795777"/>
                    <a:pt x="25613" y="1796887"/>
                    <a:pt x="30736" y="1798168"/>
                  </a:cubicBezTo>
                  <a:cubicBezTo>
                    <a:pt x="34578" y="1800729"/>
                    <a:pt x="39701" y="1802010"/>
                    <a:pt x="42262" y="1805852"/>
                  </a:cubicBezTo>
                  <a:cubicBezTo>
                    <a:pt x="45191" y="1810245"/>
                    <a:pt x="45603" y="1815963"/>
                    <a:pt x="46104" y="1821220"/>
                  </a:cubicBezTo>
                  <a:cubicBezTo>
                    <a:pt x="48172" y="1842931"/>
                    <a:pt x="48665" y="1864763"/>
                    <a:pt x="49946" y="1886534"/>
                  </a:cubicBezTo>
                  <a:cubicBezTo>
                    <a:pt x="55069" y="1885253"/>
                    <a:pt x="60034" y="1882692"/>
                    <a:pt x="65314" y="1882692"/>
                  </a:cubicBezTo>
                  <a:cubicBezTo>
                    <a:pt x="74586" y="1882692"/>
                    <a:pt x="86955" y="1887344"/>
                    <a:pt x="96050" y="1890376"/>
                  </a:cubicBezTo>
                  <a:cubicBezTo>
                    <a:pt x="97281" y="1895300"/>
                    <a:pt x="100978" y="1911758"/>
                    <a:pt x="103734" y="1917270"/>
                  </a:cubicBezTo>
                  <a:cubicBezTo>
                    <a:pt x="110009" y="1929821"/>
                    <a:pt x="120639" y="1939554"/>
                    <a:pt x="134470" y="1944164"/>
                  </a:cubicBezTo>
                  <a:lnTo>
                    <a:pt x="145996" y="1948006"/>
                  </a:lnTo>
                  <a:cubicBezTo>
                    <a:pt x="149838" y="1945445"/>
                    <a:pt x="153392" y="1942387"/>
                    <a:pt x="157522" y="1940322"/>
                  </a:cubicBezTo>
                  <a:cubicBezTo>
                    <a:pt x="189335" y="1924415"/>
                    <a:pt x="147542" y="1950817"/>
                    <a:pt x="180574" y="1928796"/>
                  </a:cubicBezTo>
                  <a:cubicBezTo>
                    <a:pt x="184706" y="1929622"/>
                    <a:pt x="205403" y="1932936"/>
                    <a:pt x="211310" y="1936480"/>
                  </a:cubicBezTo>
                  <a:cubicBezTo>
                    <a:pt x="214416" y="1938344"/>
                    <a:pt x="216166" y="1941901"/>
                    <a:pt x="218995" y="1944164"/>
                  </a:cubicBezTo>
                  <a:cubicBezTo>
                    <a:pt x="222601" y="1947048"/>
                    <a:pt x="226679" y="1949287"/>
                    <a:pt x="230521" y="1951848"/>
                  </a:cubicBezTo>
                  <a:cubicBezTo>
                    <a:pt x="233082" y="1955690"/>
                    <a:pt x="234599" y="1960489"/>
                    <a:pt x="238205" y="1963374"/>
                  </a:cubicBezTo>
                  <a:cubicBezTo>
                    <a:pt x="241367" y="1965904"/>
                    <a:pt x="247377" y="1963920"/>
                    <a:pt x="249731" y="1967216"/>
                  </a:cubicBezTo>
                  <a:cubicBezTo>
                    <a:pt x="254439" y="1973807"/>
                    <a:pt x="252922" y="1983529"/>
                    <a:pt x="257415" y="1990269"/>
                  </a:cubicBezTo>
                  <a:cubicBezTo>
                    <a:pt x="259976" y="1994111"/>
                    <a:pt x="263224" y="1997575"/>
                    <a:pt x="265099" y="2001795"/>
                  </a:cubicBezTo>
                  <a:cubicBezTo>
                    <a:pt x="268389" y="2009197"/>
                    <a:pt x="272783" y="2024847"/>
                    <a:pt x="272783" y="2024847"/>
                  </a:cubicBezTo>
                  <a:cubicBezTo>
                    <a:pt x="274064" y="2037654"/>
                    <a:pt x="274253" y="2050617"/>
                    <a:pt x="276625" y="2063267"/>
                  </a:cubicBezTo>
                  <a:cubicBezTo>
                    <a:pt x="278118" y="2071228"/>
                    <a:pt x="276625" y="2083758"/>
                    <a:pt x="284309" y="2086319"/>
                  </a:cubicBezTo>
                  <a:lnTo>
                    <a:pt x="307361" y="2094003"/>
                  </a:lnTo>
                  <a:lnTo>
                    <a:pt x="318887" y="2097845"/>
                  </a:lnTo>
                  <a:cubicBezTo>
                    <a:pt x="335536" y="2096564"/>
                    <a:pt x="352421" y="2097080"/>
                    <a:pt x="368833" y="2094003"/>
                  </a:cubicBezTo>
                  <a:cubicBezTo>
                    <a:pt x="380271" y="2091858"/>
                    <a:pt x="381932" y="2083871"/>
                    <a:pt x="384201" y="2074793"/>
                  </a:cubicBezTo>
                  <a:cubicBezTo>
                    <a:pt x="386934" y="2063859"/>
                    <a:pt x="385845" y="2051963"/>
                    <a:pt x="395727" y="2044057"/>
                  </a:cubicBezTo>
                  <a:cubicBezTo>
                    <a:pt x="398889" y="2041527"/>
                    <a:pt x="403269" y="2040939"/>
                    <a:pt x="407253" y="2040215"/>
                  </a:cubicBezTo>
                  <a:cubicBezTo>
                    <a:pt x="417412" y="2038368"/>
                    <a:pt x="427744" y="2037654"/>
                    <a:pt x="437989" y="2036373"/>
                  </a:cubicBezTo>
                  <a:cubicBezTo>
                    <a:pt x="444713" y="2031891"/>
                    <a:pt x="455599" y="2026769"/>
                    <a:pt x="457200" y="2017163"/>
                  </a:cubicBezTo>
                  <a:cubicBezTo>
                    <a:pt x="457866" y="2013168"/>
                    <a:pt x="449736" y="2007448"/>
                    <a:pt x="453358" y="2005637"/>
                  </a:cubicBezTo>
                  <a:cubicBezTo>
                    <a:pt x="459199" y="2002717"/>
                    <a:pt x="466165" y="2008198"/>
                    <a:pt x="472568" y="2009479"/>
                  </a:cubicBezTo>
                  <a:cubicBezTo>
                    <a:pt x="475330" y="2053675"/>
                    <a:pt x="459635" y="2064485"/>
                    <a:pt x="487936" y="2078635"/>
                  </a:cubicBezTo>
                  <a:cubicBezTo>
                    <a:pt x="491558" y="2080446"/>
                    <a:pt x="495620" y="2081196"/>
                    <a:pt x="499462" y="2082477"/>
                  </a:cubicBezTo>
                  <a:cubicBezTo>
                    <a:pt x="509875" y="2080394"/>
                    <a:pt x="522660" y="2080373"/>
                    <a:pt x="530198" y="2070951"/>
                  </a:cubicBezTo>
                  <a:cubicBezTo>
                    <a:pt x="532728" y="2067789"/>
                    <a:pt x="532031" y="2062941"/>
                    <a:pt x="534040" y="2059425"/>
                  </a:cubicBezTo>
                  <a:cubicBezTo>
                    <a:pt x="537217" y="2053865"/>
                    <a:pt x="541844" y="2049268"/>
                    <a:pt x="545566" y="2044057"/>
                  </a:cubicBezTo>
                  <a:cubicBezTo>
                    <a:pt x="548250" y="2040300"/>
                    <a:pt x="549644" y="2035416"/>
                    <a:pt x="553250" y="2032531"/>
                  </a:cubicBezTo>
                  <a:cubicBezTo>
                    <a:pt x="557188" y="2029381"/>
                    <a:pt x="583029" y="2025038"/>
                    <a:pt x="583986" y="2024847"/>
                  </a:cubicBezTo>
                  <a:cubicBezTo>
                    <a:pt x="581047" y="2013090"/>
                    <a:pt x="581304" y="2006797"/>
                    <a:pt x="572460" y="1997953"/>
                  </a:cubicBezTo>
                  <a:cubicBezTo>
                    <a:pt x="569195" y="1994688"/>
                    <a:pt x="564776" y="1992830"/>
                    <a:pt x="560934" y="1990269"/>
                  </a:cubicBezTo>
                  <a:cubicBezTo>
                    <a:pt x="541788" y="1993460"/>
                    <a:pt x="536847" y="1997084"/>
                    <a:pt x="518672" y="1990269"/>
                  </a:cubicBezTo>
                  <a:cubicBezTo>
                    <a:pt x="514348" y="1988648"/>
                    <a:pt x="510988" y="1985146"/>
                    <a:pt x="507146" y="1982585"/>
                  </a:cubicBezTo>
                  <a:cubicBezTo>
                    <a:pt x="508427" y="1972339"/>
                    <a:pt x="505261" y="1960439"/>
                    <a:pt x="510988" y="1951848"/>
                  </a:cubicBezTo>
                  <a:cubicBezTo>
                    <a:pt x="514610" y="1946415"/>
                    <a:pt x="523863" y="1949590"/>
                    <a:pt x="530198" y="1948006"/>
                  </a:cubicBezTo>
                  <a:cubicBezTo>
                    <a:pt x="534127" y="1947024"/>
                    <a:pt x="537830" y="1945277"/>
                    <a:pt x="541724" y="1944164"/>
                  </a:cubicBezTo>
                  <a:cubicBezTo>
                    <a:pt x="547469" y="1942523"/>
                    <a:pt x="562477" y="1939551"/>
                    <a:pt x="568618" y="1936480"/>
                  </a:cubicBezTo>
                  <a:cubicBezTo>
                    <a:pt x="572748" y="1934415"/>
                    <a:pt x="576302" y="1931357"/>
                    <a:pt x="580144" y="1928796"/>
                  </a:cubicBezTo>
                  <a:cubicBezTo>
                    <a:pt x="625395" y="1940109"/>
                    <a:pt x="555989" y="1919096"/>
                    <a:pt x="610880" y="1955690"/>
                  </a:cubicBezTo>
                  <a:cubicBezTo>
                    <a:pt x="627839" y="1966996"/>
                    <a:pt x="617878" y="1962468"/>
                    <a:pt x="641616" y="1967216"/>
                  </a:cubicBezTo>
                  <a:lnTo>
                    <a:pt x="664668" y="1959532"/>
                  </a:lnTo>
                  <a:cubicBezTo>
                    <a:pt x="668510" y="1958251"/>
                    <a:pt x="672224" y="1956484"/>
                    <a:pt x="676195" y="1955690"/>
                  </a:cubicBezTo>
                  <a:lnTo>
                    <a:pt x="695405" y="1951848"/>
                  </a:lnTo>
                  <a:cubicBezTo>
                    <a:pt x="699247" y="1948006"/>
                    <a:pt x="704501" y="1945182"/>
                    <a:pt x="706931" y="1940322"/>
                  </a:cubicBezTo>
                  <a:cubicBezTo>
                    <a:pt x="722361" y="1909463"/>
                    <a:pt x="697786" y="1929770"/>
                    <a:pt x="722299" y="1913428"/>
                  </a:cubicBezTo>
                  <a:cubicBezTo>
                    <a:pt x="721018" y="1878850"/>
                    <a:pt x="720759" y="1844219"/>
                    <a:pt x="718457" y="1809694"/>
                  </a:cubicBezTo>
                  <a:cubicBezTo>
                    <a:pt x="718188" y="1805653"/>
                    <a:pt x="715597" y="1802097"/>
                    <a:pt x="714615" y="1798168"/>
                  </a:cubicBezTo>
                  <a:cubicBezTo>
                    <a:pt x="713031" y="1791833"/>
                    <a:pt x="712054" y="1785361"/>
                    <a:pt x="710773" y="1778958"/>
                  </a:cubicBezTo>
                  <a:cubicBezTo>
                    <a:pt x="712054" y="1768712"/>
                    <a:pt x="709997" y="1757456"/>
                    <a:pt x="714615" y="1748221"/>
                  </a:cubicBezTo>
                  <a:cubicBezTo>
                    <a:pt x="716235" y="1744981"/>
                    <a:pt x="720036" y="1753077"/>
                    <a:pt x="722299" y="1755906"/>
                  </a:cubicBezTo>
                  <a:cubicBezTo>
                    <a:pt x="736934" y="1774200"/>
                    <a:pt x="721752" y="1761945"/>
                    <a:pt x="741509" y="1775116"/>
                  </a:cubicBezTo>
                  <a:cubicBezTo>
                    <a:pt x="744070" y="1778958"/>
                    <a:pt x="745351" y="1784081"/>
                    <a:pt x="749193" y="1786642"/>
                  </a:cubicBezTo>
                  <a:cubicBezTo>
                    <a:pt x="753586" y="1789571"/>
                    <a:pt x="759484" y="1789033"/>
                    <a:pt x="764561" y="1790484"/>
                  </a:cubicBezTo>
                  <a:cubicBezTo>
                    <a:pt x="803143" y="1801508"/>
                    <a:pt x="743412" y="1786157"/>
                    <a:pt x="791455" y="1798168"/>
                  </a:cubicBezTo>
                  <a:cubicBezTo>
                    <a:pt x="777350" y="1826378"/>
                    <a:pt x="787733" y="1801350"/>
                    <a:pt x="779929" y="1844272"/>
                  </a:cubicBezTo>
                  <a:cubicBezTo>
                    <a:pt x="779205" y="1848256"/>
                    <a:pt x="777069" y="1851869"/>
                    <a:pt x="776087" y="1855798"/>
                  </a:cubicBezTo>
                  <a:lnTo>
                    <a:pt x="768403" y="1886534"/>
                  </a:lnTo>
                  <a:cubicBezTo>
                    <a:pt x="769684" y="1895499"/>
                    <a:pt x="766448" y="1906471"/>
                    <a:pt x="772245" y="1913428"/>
                  </a:cubicBezTo>
                  <a:cubicBezTo>
                    <a:pt x="775625" y="1917484"/>
                    <a:pt x="783490" y="1912885"/>
                    <a:pt x="787613" y="1909586"/>
                  </a:cubicBezTo>
                  <a:cubicBezTo>
                    <a:pt x="790775" y="1907056"/>
                    <a:pt x="789644" y="1901682"/>
                    <a:pt x="791455" y="1898060"/>
                  </a:cubicBezTo>
                  <a:cubicBezTo>
                    <a:pt x="793520" y="1893930"/>
                    <a:pt x="797074" y="1890664"/>
                    <a:pt x="799139" y="1886534"/>
                  </a:cubicBezTo>
                  <a:cubicBezTo>
                    <a:pt x="806615" y="1871581"/>
                    <a:pt x="799437" y="1876874"/>
                    <a:pt x="806823" y="1859640"/>
                  </a:cubicBezTo>
                  <a:cubicBezTo>
                    <a:pt x="808642" y="1855396"/>
                    <a:pt x="810901" y="1850999"/>
                    <a:pt x="814507" y="1848114"/>
                  </a:cubicBezTo>
                  <a:cubicBezTo>
                    <a:pt x="817669" y="1845584"/>
                    <a:pt x="822411" y="1846083"/>
                    <a:pt x="826033" y="1844272"/>
                  </a:cubicBezTo>
                  <a:cubicBezTo>
                    <a:pt x="830163" y="1842207"/>
                    <a:pt x="833717" y="1839149"/>
                    <a:pt x="837559" y="1836588"/>
                  </a:cubicBezTo>
                  <a:cubicBezTo>
                    <a:pt x="840120" y="1832746"/>
                    <a:pt x="841978" y="1828327"/>
                    <a:pt x="845243" y="1825062"/>
                  </a:cubicBezTo>
                  <a:cubicBezTo>
                    <a:pt x="848508" y="1821797"/>
                    <a:pt x="854208" y="1821220"/>
                    <a:pt x="856769" y="1817378"/>
                  </a:cubicBezTo>
                  <a:cubicBezTo>
                    <a:pt x="859698" y="1812985"/>
                    <a:pt x="858531" y="1806863"/>
                    <a:pt x="860611" y="1802010"/>
                  </a:cubicBezTo>
                  <a:cubicBezTo>
                    <a:pt x="862430" y="1797766"/>
                    <a:pt x="865734" y="1794326"/>
                    <a:pt x="868295" y="1790484"/>
                  </a:cubicBezTo>
                  <a:cubicBezTo>
                    <a:pt x="861820" y="1764584"/>
                    <a:pt x="862736" y="1775606"/>
                    <a:pt x="868295" y="1736695"/>
                  </a:cubicBezTo>
                  <a:cubicBezTo>
                    <a:pt x="869042" y="1731468"/>
                    <a:pt x="868838" y="1725450"/>
                    <a:pt x="872137" y="1721327"/>
                  </a:cubicBezTo>
                  <a:cubicBezTo>
                    <a:pt x="874667" y="1718165"/>
                    <a:pt x="879821" y="1718766"/>
                    <a:pt x="883663" y="1717485"/>
                  </a:cubicBezTo>
                  <a:cubicBezTo>
                    <a:pt x="884944" y="1713643"/>
                    <a:pt x="888078" y="1709968"/>
                    <a:pt x="887505" y="1705959"/>
                  </a:cubicBezTo>
                  <a:cubicBezTo>
                    <a:pt x="885141" y="1689409"/>
                    <a:pt x="877063" y="1689212"/>
                    <a:pt x="864453" y="1682907"/>
                  </a:cubicBezTo>
                  <a:cubicBezTo>
                    <a:pt x="851244" y="1663094"/>
                    <a:pt x="844233" y="1665718"/>
                    <a:pt x="852927" y="1648329"/>
                  </a:cubicBezTo>
                  <a:cubicBezTo>
                    <a:pt x="854992" y="1644199"/>
                    <a:pt x="858050" y="1640645"/>
                    <a:pt x="860611" y="1636803"/>
                  </a:cubicBezTo>
                  <a:cubicBezTo>
                    <a:pt x="859330" y="1623996"/>
                    <a:pt x="861719" y="1610263"/>
                    <a:pt x="856769" y="1598383"/>
                  </a:cubicBezTo>
                  <a:cubicBezTo>
                    <a:pt x="854566" y="1593096"/>
                    <a:pt x="846957" y="1592088"/>
                    <a:pt x="841401" y="1590699"/>
                  </a:cubicBezTo>
                  <a:cubicBezTo>
                    <a:pt x="831384" y="1588195"/>
                    <a:pt x="820910" y="1588138"/>
                    <a:pt x="810665" y="1586857"/>
                  </a:cubicBezTo>
                  <a:cubicBezTo>
                    <a:pt x="818349" y="1584296"/>
                    <a:pt x="829224" y="1585912"/>
                    <a:pt x="833717" y="1579173"/>
                  </a:cubicBezTo>
                  <a:cubicBezTo>
                    <a:pt x="843962" y="1563805"/>
                    <a:pt x="837559" y="1570208"/>
                    <a:pt x="852927" y="1559963"/>
                  </a:cubicBezTo>
                  <a:cubicBezTo>
                    <a:pt x="851646" y="1549718"/>
                    <a:pt x="852052" y="1539117"/>
                    <a:pt x="849085" y="1529227"/>
                  </a:cubicBezTo>
                  <a:cubicBezTo>
                    <a:pt x="848044" y="1525757"/>
                    <a:pt x="843664" y="1524371"/>
                    <a:pt x="841401" y="1521542"/>
                  </a:cubicBezTo>
                  <a:cubicBezTo>
                    <a:pt x="838517" y="1517936"/>
                    <a:pt x="836673" y="1513563"/>
                    <a:pt x="833717" y="1510016"/>
                  </a:cubicBezTo>
                  <a:cubicBezTo>
                    <a:pt x="830239" y="1505842"/>
                    <a:pt x="825527" y="1502779"/>
                    <a:pt x="822191" y="1498490"/>
                  </a:cubicBezTo>
                  <a:cubicBezTo>
                    <a:pt x="816521" y="1491200"/>
                    <a:pt x="806823" y="1475438"/>
                    <a:pt x="806823" y="1475438"/>
                  </a:cubicBezTo>
                  <a:cubicBezTo>
                    <a:pt x="808104" y="1454947"/>
                    <a:pt x="805963" y="1433951"/>
                    <a:pt x="810665" y="1413966"/>
                  </a:cubicBezTo>
                  <a:cubicBezTo>
                    <a:pt x="811593" y="1410024"/>
                    <a:pt x="819029" y="1412654"/>
                    <a:pt x="822191" y="1410124"/>
                  </a:cubicBezTo>
                  <a:cubicBezTo>
                    <a:pt x="825797" y="1407239"/>
                    <a:pt x="826400" y="1401639"/>
                    <a:pt x="829875" y="1398598"/>
                  </a:cubicBezTo>
                  <a:cubicBezTo>
                    <a:pt x="836825" y="1392517"/>
                    <a:pt x="845243" y="1388353"/>
                    <a:pt x="852927" y="1383230"/>
                  </a:cubicBezTo>
                  <a:lnTo>
                    <a:pt x="864453" y="1375546"/>
                  </a:lnTo>
                  <a:cubicBezTo>
                    <a:pt x="867014" y="1379388"/>
                    <a:pt x="872896" y="1382517"/>
                    <a:pt x="872137" y="1387072"/>
                  </a:cubicBezTo>
                  <a:cubicBezTo>
                    <a:pt x="870721" y="1395568"/>
                    <a:pt x="850545" y="1403631"/>
                    <a:pt x="845243" y="1406282"/>
                  </a:cubicBezTo>
                  <a:cubicBezTo>
                    <a:pt x="846524" y="1424211"/>
                    <a:pt x="844725" y="1442632"/>
                    <a:pt x="849085" y="1460070"/>
                  </a:cubicBezTo>
                  <a:cubicBezTo>
                    <a:pt x="853567" y="1477999"/>
                    <a:pt x="863493" y="1482482"/>
                    <a:pt x="875979" y="1490806"/>
                  </a:cubicBezTo>
                  <a:cubicBezTo>
                    <a:pt x="881879" y="1499656"/>
                    <a:pt x="882817" y="1506174"/>
                    <a:pt x="895189" y="1506174"/>
                  </a:cubicBezTo>
                  <a:cubicBezTo>
                    <a:pt x="899239" y="1506174"/>
                    <a:pt x="902874" y="1503613"/>
                    <a:pt x="906716" y="1502332"/>
                  </a:cubicBezTo>
                  <a:cubicBezTo>
                    <a:pt x="905435" y="1498490"/>
                    <a:pt x="904958" y="1494279"/>
                    <a:pt x="902874" y="1490806"/>
                  </a:cubicBezTo>
                  <a:cubicBezTo>
                    <a:pt x="901010" y="1487700"/>
                    <a:pt x="897363" y="1486020"/>
                    <a:pt x="895189" y="1483122"/>
                  </a:cubicBezTo>
                  <a:cubicBezTo>
                    <a:pt x="879337" y="1461986"/>
                    <a:pt x="881969" y="1466513"/>
                    <a:pt x="875979" y="1448544"/>
                  </a:cubicBezTo>
                  <a:cubicBezTo>
                    <a:pt x="877879" y="1431444"/>
                    <a:pt x="869654" y="1410124"/>
                    <a:pt x="891347" y="1410124"/>
                  </a:cubicBezTo>
                  <a:cubicBezTo>
                    <a:pt x="897877" y="1410124"/>
                    <a:pt x="904154" y="1412685"/>
                    <a:pt x="910558" y="1413966"/>
                  </a:cubicBezTo>
                  <a:cubicBezTo>
                    <a:pt x="913119" y="1417808"/>
                    <a:pt x="914977" y="1422227"/>
                    <a:pt x="918242" y="1425492"/>
                  </a:cubicBezTo>
                  <a:cubicBezTo>
                    <a:pt x="925690" y="1432940"/>
                    <a:pt x="931920" y="1433893"/>
                    <a:pt x="941294" y="1437018"/>
                  </a:cubicBezTo>
                  <a:cubicBezTo>
                    <a:pt x="945136" y="1433176"/>
                    <a:pt x="951994" y="1430862"/>
                    <a:pt x="952820" y="1425492"/>
                  </a:cubicBezTo>
                  <a:cubicBezTo>
                    <a:pt x="953857" y="1418751"/>
                    <a:pt x="951386" y="1388046"/>
                    <a:pt x="945136" y="1375546"/>
                  </a:cubicBezTo>
                  <a:cubicBezTo>
                    <a:pt x="930240" y="1345755"/>
                    <a:pt x="943267" y="1381465"/>
                    <a:pt x="933610" y="1352494"/>
                  </a:cubicBezTo>
                  <a:cubicBezTo>
                    <a:pt x="935746" y="1333270"/>
                    <a:pt x="931901" y="1319625"/>
                    <a:pt x="945136" y="1306390"/>
                  </a:cubicBezTo>
                  <a:cubicBezTo>
                    <a:pt x="948401" y="1303125"/>
                    <a:pt x="952820" y="1301267"/>
                    <a:pt x="956662" y="1298706"/>
                  </a:cubicBezTo>
                  <a:cubicBezTo>
                    <a:pt x="955381" y="1293583"/>
                    <a:pt x="955440" y="1287922"/>
                    <a:pt x="952820" y="1283337"/>
                  </a:cubicBezTo>
                  <a:cubicBezTo>
                    <a:pt x="938882" y="1258944"/>
                    <a:pt x="907024" y="1269526"/>
                    <a:pt x="883663" y="1267969"/>
                  </a:cubicBezTo>
                  <a:cubicBezTo>
                    <a:pt x="859988" y="1270600"/>
                    <a:pt x="821053" y="1277100"/>
                    <a:pt x="799139" y="1267969"/>
                  </a:cubicBezTo>
                  <a:cubicBezTo>
                    <a:pt x="794265" y="1265938"/>
                    <a:pt x="798925" y="1255981"/>
                    <a:pt x="802981" y="1252601"/>
                  </a:cubicBezTo>
                  <a:cubicBezTo>
                    <a:pt x="807998" y="1248421"/>
                    <a:pt x="815788" y="1250040"/>
                    <a:pt x="822191" y="1248759"/>
                  </a:cubicBezTo>
                  <a:cubicBezTo>
                    <a:pt x="826033" y="1246198"/>
                    <a:pt x="829237" y="1242195"/>
                    <a:pt x="833717" y="1241075"/>
                  </a:cubicBezTo>
                  <a:cubicBezTo>
                    <a:pt x="844968" y="1238262"/>
                    <a:pt x="861862" y="1246882"/>
                    <a:pt x="868295" y="1237233"/>
                  </a:cubicBezTo>
                  <a:cubicBezTo>
                    <a:pt x="878266" y="1222277"/>
                    <a:pt x="870037" y="1201297"/>
                    <a:pt x="872137" y="1183445"/>
                  </a:cubicBezTo>
                  <a:cubicBezTo>
                    <a:pt x="872610" y="1179423"/>
                    <a:pt x="874698" y="1175761"/>
                    <a:pt x="875979" y="1171919"/>
                  </a:cubicBezTo>
                  <a:cubicBezTo>
                    <a:pt x="874698" y="1168077"/>
                    <a:pt x="875001" y="1163257"/>
                    <a:pt x="872137" y="1160393"/>
                  </a:cubicBezTo>
                  <a:cubicBezTo>
                    <a:pt x="869273" y="1157529"/>
                    <a:pt x="864582" y="1157345"/>
                    <a:pt x="860611" y="1156551"/>
                  </a:cubicBezTo>
                  <a:cubicBezTo>
                    <a:pt x="851731" y="1154775"/>
                    <a:pt x="842682" y="1153990"/>
                    <a:pt x="833717" y="1152709"/>
                  </a:cubicBezTo>
                  <a:cubicBezTo>
                    <a:pt x="832436" y="1148867"/>
                    <a:pt x="831842" y="1144723"/>
                    <a:pt x="829875" y="1141183"/>
                  </a:cubicBezTo>
                  <a:cubicBezTo>
                    <a:pt x="807857" y="1101551"/>
                    <a:pt x="819358" y="1132685"/>
                    <a:pt x="810665" y="1106605"/>
                  </a:cubicBezTo>
                  <a:cubicBezTo>
                    <a:pt x="811946" y="1100202"/>
                    <a:pt x="809074" y="1091017"/>
                    <a:pt x="814507" y="1087395"/>
                  </a:cubicBezTo>
                  <a:cubicBezTo>
                    <a:pt x="818349" y="1084834"/>
                    <a:pt x="818585" y="1096036"/>
                    <a:pt x="822191" y="1098921"/>
                  </a:cubicBezTo>
                  <a:cubicBezTo>
                    <a:pt x="825353" y="1101451"/>
                    <a:pt x="830095" y="1100952"/>
                    <a:pt x="833717" y="1102763"/>
                  </a:cubicBezTo>
                  <a:cubicBezTo>
                    <a:pt x="837847" y="1104828"/>
                    <a:pt x="841023" y="1108572"/>
                    <a:pt x="845243" y="1110447"/>
                  </a:cubicBezTo>
                  <a:cubicBezTo>
                    <a:pt x="852645" y="1113737"/>
                    <a:pt x="868295" y="1118131"/>
                    <a:pt x="868295" y="1118131"/>
                  </a:cubicBezTo>
                  <a:cubicBezTo>
                    <a:pt x="873418" y="1116850"/>
                    <a:pt x="880495" y="1118513"/>
                    <a:pt x="883663" y="1114289"/>
                  </a:cubicBezTo>
                  <a:cubicBezTo>
                    <a:pt x="886470" y="1110546"/>
                    <a:pt x="872822" y="1092264"/>
                    <a:pt x="872137" y="1091237"/>
                  </a:cubicBezTo>
                  <a:cubicBezTo>
                    <a:pt x="870856" y="1084834"/>
                    <a:pt x="869879" y="1078362"/>
                    <a:pt x="868295" y="1072027"/>
                  </a:cubicBezTo>
                  <a:cubicBezTo>
                    <a:pt x="867313" y="1068098"/>
                    <a:pt x="864804" y="1064535"/>
                    <a:pt x="864453" y="1060500"/>
                  </a:cubicBezTo>
                  <a:cubicBezTo>
                    <a:pt x="857245" y="977611"/>
                    <a:pt x="886129" y="990040"/>
                    <a:pt x="845243" y="979818"/>
                  </a:cubicBezTo>
                  <a:cubicBezTo>
                    <a:pt x="841401" y="977257"/>
                    <a:pt x="837847" y="974199"/>
                    <a:pt x="833717" y="972134"/>
                  </a:cubicBezTo>
                  <a:cubicBezTo>
                    <a:pt x="830095" y="970323"/>
                    <a:pt x="825055" y="971156"/>
                    <a:pt x="822191" y="968292"/>
                  </a:cubicBezTo>
                  <a:cubicBezTo>
                    <a:pt x="815661" y="961762"/>
                    <a:pt x="806823" y="945240"/>
                    <a:pt x="806823" y="945240"/>
                  </a:cubicBezTo>
                  <a:cubicBezTo>
                    <a:pt x="801245" y="911771"/>
                    <a:pt x="804870" y="929745"/>
                    <a:pt x="795297" y="891452"/>
                  </a:cubicBezTo>
                  <a:lnTo>
                    <a:pt x="791455" y="876084"/>
                  </a:lnTo>
                  <a:cubicBezTo>
                    <a:pt x="792736" y="861996"/>
                    <a:pt x="785294" y="843824"/>
                    <a:pt x="795297" y="833821"/>
                  </a:cubicBezTo>
                  <a:lnTo>
                    <a:pt x="814507" y="853032"/>
                  </a:lnTo>
                  <a:cubicBezTo>
                    <a:pt x="817038" y="860625"/>
                    <a:pt x="819262" y="870667"/>
                    <a:pt x="826033" y="876084"/>
                  </a:cubicBezTo>
                  <a:cubicBezTo>
                    <a:pt x="829195" y="878614"/>
                    <a:pt x="833937" y="878115"/>
                    <a:pt x="837559" y="879926"/>
                  </a:cubicBezTo>
                  <a:cubicBezTo>
                    <a:pt x="867350" y="894822"/>
                    <a:pt x="831640" y="881795"/>
                    <a:pt x="860611" y="891452"/>
                  </a:cubicBezTo>
                  <a:cubicBezTo>
                    <a:pt x="863172" y="895294"/>
                    <a:pt x="863767" y="902072"/>
                    <a:pt x="868295" y="902978"/>
                  </a:cubicBezTo>
                  <a:cubicBezTo>
                    <a:pt x="872823" y="903884"/>
                    <a:pt x="878995" y="899837"/>
                    <a:pt x="879821" y="895294"/>
                  </a:cubicBezTo>
                  <a:cubicBezTo>
                    <a:pt x="880957" y="889044"/>
                    <a:pt x="877752" y="860420"/>
                    <a:pt x="872137" y="849190"/>
                  </a:cubicBezTo>
                  <a:cubicBezTo>
                    <a:pt x="870072" y="845060"/>
                    <a:pt x="868059" y="840548"/>
                    <a:pt x="864453" y="837663"/>
                  </a:cubicBezTo>
                  <a:cubicBezTo>
                    <a:pt x="861291" y="835133"/>
                    <a:pt x="856769" y="835102"/>
                    <a:pt x="852927" y="833821"/>
                  </a:cubicBezTo>
                  <a:cubicBezTo>
                    <a:pt x="843407" y="805261"/>
                    <a:pt x="852927" y="838954"/>
                    <a:pt x="852927" y="780033"/>
                  </a:cubicBezTo>
                  <a:cubicBezTo>
                    <a:pt x="852927" y="774753"/>
                    <a:pt x="850536" y="769742"/>
                    <a:pt x="849085" y="764665"/>
                  </a:cubicBezTo>
                  <a:cubicBezTo>
                    <a:pt x="845108" y="750747"/>
                    <a:pt x="845978" y="754242"/>
                    <a:pt x="837559" y="741613"/>
                  </a:cubicBezTo>
                  <a:cubicBezTo>
                    <a:pt x="835201" y="732180"/>
                    <a:pt x="830959" y="716248"/>
                    <a:pt x="829875" y="707035"/>
                  </a:cubicBezTo>
                  <a:cubicBezTo>
                    <a:pt x="828073" y="691719"/>
                    <a:pt x="830160" y="675790"/>
                    <a:pt x="826033" y="660931"/>
                  </a:cubicBezTo>
                  <a:cubicBezTo>
                    <a:pt x="823561" y="652033"/>
                    <a:pt x="813585" y="646640"/>
                    <a:pt x="810665" y="637879"/>
                  </a:cubicBezTo>
                  <a:lnTo>
                    <a:pt x="802981" y="614827"/>
                  </a:lnTo>
                  <a:cubicBezTo>
                    <a:pt x="801700" y="610985"/>
                    <a:pt x="802509" y="605547"/>
                    <a:pt x="799139" y="603300"/>
                  </a:cubicBezTo>
                  <a:cubicBezTo>
                    <a:pt x="770522" y="584222"/>
                    <a:pt x="805669" y="608742"/>
                    <a:pt x="776087" y="584090"/>
                  </a:cubicBezTo>
                  <a:cubicBezTo>
                    <a:pt x="772540" y="581134"/>
                    <a:pt x="768403" y="578967"/>
                    <a:pt x="764561" y="576406"/>
                  </a:cubicBezTo>
                  <a:cubicBezTo>
                    <a:pt x="744700" y="546615"/>
                    <a:pt x="752113" y="562115"/>
                    <a:pt x="741509" y="530302"/>
                  </a:cubicBezTo>
                  <a:cubicBezTo>
                    <a:pt x="740228" y="526460"/>
                    <a:pt x="741037" y="521022"/>
                    <a:pt x="737667" y="518776"/>
                  </a:cubicBezTo>
                  <a:lnTo>
                    <a:pt x="714615" y="503408"/>
                  </a:lnTo>
                  <a:cubicBezTo>
                    <a:pt x="704958" y="474437"/>
                    <a:pt x="717985" y="510147"/>
                    <a:pt x="703089" y="480356"/>
                  </a:cubicBezTo>
                  <a:cubicBezTo>
                    <a:pt x="701278" y="476734"/>
                    <a:pt x="700528" y="472672"/>
                    <a:pt x="699247" y="468830"/>
                  </a:cubicBezTo>
                  <a:cubicBezTo>
                    <a:pt x="700528" y="459865"/>
                    <a:pt x="701600" y="450868"/>
                    <a:pt x="703089" y="441936"/>
                  </a:cubicBezTo>
                  <a:cubicBezTo>
                    <a:pt x="704163" y="435495"/>
                    <a:pt x="705763" y="429151"/>
                    <a:pt x="706931" y="422726"/>
                  </a:cubicBezTo>
                  <a:cubicBezTo>
                    <a:pt x="708325" y="415062"/>
                    <a:pt x="709492" y="407358"/>
                    <a:pt x="710773" y="399674"/>
                  </a:cubicBezTo>
                  <a:cubicBezTo>
                    <a:pt x="728387" y="426096"/>
                    <a:pt x="723221" y="431487"/>
                    <a:pt x="729983" y="411200"/>
                  </a:cubicBezTo>
                  <a:cubicBezTo>
                    <a:pt x="727835" y="402609"/>
                    <a:pt x="722198" y="378391"/>
                    <a:pt x="718457" y="372779"/>
                  </a:cubicBezTo>
                  <a:cubicBezTo>
                    <a:pt x="715896" y="368937"/>
                    <a:pt x="714689" y="363700"/>
                    <a:pt x="710773" y="361253"/>
                  </a:cubicBezTo>
                  <a:cubicBezTo>
                    <a:pt x="703905" y="356960"/>
                    <a:pt x="687721" y="353569"/>
                    <a:pt x="687721" y="353569"/>
                  </a:cubicBezTo>
                  <a:cubicBezTo>
                    <a:pt x="669530" y="326282"/>
                    <a:pt x="695307" y="358648"/>
                    <a:pt x="649300" y="338201"/>
                  </a:cubicBezTo>
                  <a:cubicBezTo>
                    <a:pt x="645599" y="336556"/>
                    <a:pt x="647988" y="329837"/>
                    <a:pt x="645458" y="326675"/>
                  </a:cubicBezTo>
                  <a:cubicBezTo>
                    <a:pt x="642573" y="323069"/>
                    <a:pt x="637479" y="321947"/>
                    <a:pt x="633932" y="318991"/>
                  </a:cubicBezTo>
                  <a:cubicBezTo>
                    <a:pt x="629758" y="315513"/>
                    <a:pt x="627156" y="310104"/>
                    <a:pt x="622406" y="307465"/>
                  </a:cubicBezTo>
                  <a:cubicBezTo>
                    <a:pt x="615326" y="303531"/>
                    <a:pt x="599354" y="299781"/>
                    <a:pt x="599354" y="299781"/>
                  </a:cubicBezTo>
                  <a:cubicBezTo>
                    <a:pt x="596793" y="295939"/>
                    <a:pt x="595276" y="291140"/>
                    <a:pt x="591670" y="288255"/>
                  </a:cubicBezTo>
                  <a:cubicBezTo>
                    <a:pt x="588508" y="285725"/>
                    <a:pt x="582498" y="287708"/>
                    <a:pt x="580144" y="284413"/>
                  </a:cubicBezTo>
                  <a:cubicBezTo>
                    <a:pt x="575436" y="277822"/>
                    <a:pt x="575021" y="269045"/>
                    <a:pt x="572460" y="261361"/>
                  </a:cubicBezTo>
                  <a:cubicBezTo>
                    <a:pt x="571179" y="257519"/>
                    <a:pt x="571482" y="252699"/>
                    <a:pt x="568618" y="249835"/>
                  </a:cubicBezTo>
                  <a:cubicBezTo>
                    <a:pt x="564776" y="245993"/>
                    <a:pt x="562420" y="239375"/>
                    <a:pt x="557092" y="238309"/>
                  </a:cubicBezTo>
                  <a:cubicBezTo>
                    <a:pt x="535707" y="234032"/>
                    <a:pt x="513549" y="235748"/>
                    <a:pt x="491778" y="234467"/>
                  </a:cubicBezTo>
                  <a:cubicBezTo>
                    <a:pt x="493059" y="228064"/>
                    <a:pt x="494036" y="221592"/>
                    <a:pt x="495620" y="215257"/>
                  </a:cubicBezTo>
                  <a:cubicBezTo>
                    <a:pt x="496602" y="211328"/>
                    <a:pt x="498349" y="207625"/>
                    <a:pt x="499462" y="203731"/>
                  </a:cubicBezTo>
                  <a:cubicBezTo>
                    <a:pt x="500913" y="198654"/>
                    <a:pt x="502023" y="193486"/>
                    <a:pt x="503304" y="188363"/>
                  </a:cubicBezTo>
                  <a:cubicBezTo>
                    <a:pt x="496622" y="121537"/>
                    <a:pt x="513688" y="166083"/>
                    <a:pt x="468726" y="146100"/>
                  </a:cubicBezTo>
                  <a:cubicBezTo>
                    <a:pt x="465025" y="144455"/>
                    <a:pt x="466695" y="138196"/>
                    <a:pt x="464884" y="134574"/>
                  </a:cubicBezTo>
                  <a:cubicBezTo>
                    <a:pt x="459535" y="123876"/>
                    <a:pt x="454171" y="120019"/>
                    <a:pt x="445674" y="111522"/>
                  </a:cubicBezTo>
                  <a:cubicBezTo>
                    <a:pt x="439606" y="87251"/>
                    <a:pt x="439123" y="92673"/>
                    <a:pt x="445674" y="57734"/>
                  </a:cubicBezTo>
                  <a:cubicBezTo>
                    <a:pt x="447167" y="49773"/>
                    <a:pt x="453358" y="34682"/>
                    <a:pt x="453358" y="34682"/>
                  </a:cubicBezTo>
                  <a:cubicBezTo>
                    <a:pt x="452077" y="30840"/>
                    <a:pt x="450395" y="27109"/>
                    <a:pt x="449516" y="23156"/>
                  </a:cubicBezTo>
                  <a:cubicBezTo>
                    <a:pt x="444113" y="-1159"/>
                    <a:pt x="452718" y="1385"/>
                    <a:pt x="449516" y="104"/>
                  </a:cubicBezTo>
                  <a:close/>
                </a:path>
              </a:pathLst>
            </a:custGeom>
            <a:noFill/>
            <a:ln w="28575">
              <a:solidFill>
                <a:srgbClr val="0D30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83861" y="3800569"/>
              <a:ext cx="623102" cy="5181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50338" y="4120660"/>
              <a:ext cx="623102" cy="5181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698488" y="4737980"/>
              <a:ext cx="623102" cy="5181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1141" y="5407560"/>
              <a:ext cx="623102" cy="5181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11518" y="5412153"/>
              <a:ext cx="623102" cy="5181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423069" y="5882686"/>
              <a:ext cx="623102" cy="5181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08" y="740583"/>
            <a:ext cx="37321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619" y="1591736"/>
            <a:ext cx="3058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/>
              <a:t>a. Địa hình đồi núi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7965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6441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6505"/>
            <a:ext cx="3058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/>
              <a:t>a. Địa hình đồi núi</a:t>
            </a:r>
            <a:endParaRPr lang="en-US" sz="26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47116"/>
              </p:ext>
            </p:extLst>
          </p:nvPr>
        </p:nvGraphicFramePr>
        <p:xfrm>
          <a:off x="264159" y="914400"/>
          <a:ext cx="11784405" cy="59436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041006">
                  <a:extLst>
                    <a:ext uri="{9D8B030D-6E8A-4147-A177-3AD203B41FA5}">
                      <a16:colId xmlns:a16="http://schemas.microsoft.com/office/drawing/2014/main" val="418241487"/>
                    </a:ext>
                  </a:extLst>
                </a:gridCol>
                <a:gridCol w="3854639">
                  <a:extLst>
                    <a:ext uri="{9D8B030D-6E8A-4147-A177-3AD203B41FA5}">
                      <a16:colId xmlns:a16="http://schemas.microsoft.com/office/drawing/2014/main" val="884067281"/>
                    </a:ext>
                  </a:extLst>
                </a:gridCol>
                <a:gridCol w="3888760">
                  <a:extLst>
                    <a:ext uri="{9D8B030D-6E8A-4147-A177-3AD203B41FA5}">
                      <a16:colId xmlns:a16="http://schemas.microsoft.com/office/drawing/2014/main" val="1422052359"/>
                    </a:ext>
                  </a:extLst>
                </a:gridCol>
              </a:tblGrid>
              <a:tr h="79598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vi-VN" sz="2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ường</a:t>
                      </a:r>
                      <a:r>
                        <a:rPr lang="vi-VN" sz="25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Sơn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vi-VN" sz="25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Sơn Nam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2326"/>
                  </a:ext>
                </a:extLst>
              </a:tr>
              <a:tr h="1412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506374"/>
                  </a:ext>
                </a:extLst>
              </a:tr>
              <a:tr h="1037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marR="0" indent="-825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304826"/>
                  </a:ext>
                </a:extLst>
              </a:tr>
              <a:tr h="1130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823631"/>
                  </a:ext>
                </a:extLst>
              </a:tr>
              <a:tr h="1567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Dãy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268242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 flipV="1">
            <a:off x="2851883" y="2828076"/>
            <a:ext cx="7" cy="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28635" y="1945165"/>
            <a:ext cx="3648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6136" y="3376301"/>
            <a:ext cx="39404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8693" y="4346632"/>
            <a:ext cx="2093935" cy="89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25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9102" y="1945165"/>
            <a:ext cx="3739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9613" y="3331453"/>
            <a:ext cx="36184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69613" y="4363540"/>
            <a:ext cx="35175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3030" y="5735498"/>
            <a:ext cx="4214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69613" y="5644219"/>
            <a:ext cx="3606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4497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9"/>
          <p:cNvSpPr txBox="1"/>
          <p:nvPr/>
        </p:nvSpPr>
        <p:spPr>
          <a:xfrm>
            <a:off x="1701763" y="6204763"/>
            <a:ext cx="3896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Cao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nguyên</a:t>
            </a:r>
            <a:r>
              <a:rPr lang="en-US" sz="2600" dirty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Lâm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Viên</a:t>
            </a:r>
            <a:endParaRPr lang="en-US" sz="26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6528780" y="6204763"/>
            <a:ext cx="3171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Núi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Ngọc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Linh</a:t>
            </a:r>
            <a:endParaRPr lang="en-US" sz="26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1568011" y="3387536"/>
            <a:ext cx="3741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Dãy</a:t>
            </a:r>
            <a:r>
              <a:rPr lang="en-US" sz="2600" dirty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Trường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Sơn</a:t>
            </a:r>
            <a:endParaRPr lang="en-US" sz="26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6219627" y="3324509"/>
            <a:ext cx="378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Dãy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Bạch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Mã</a:t>
            </a:r>
            <a:endParaRPr lang="en-US" sz="26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452" y="3970413"/>
            <a:ext cx="4262598" cy="21452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850" y="942273"/>
            <a:ext cx="3957109" cy="23896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452" y="942273"/>
            <a:ext cx="4262598" cy="239900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850" y="4008085"/>
            <a:ext cx="3957109" cy="21559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7340" y="0"/>
            <a:ext cx="6441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512" y="402568"/>
            <a:ext cx="3058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/>
              <a:t>a. Địa hình đồi núi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665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19656" y="1118908"/>
            <a:ext cx="5924552" cy="1569660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2.2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kênh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SGK,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dạng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địa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giữa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miền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ta.</a:t>
            </a:r>
            <a:endParaRPr lang="vi-VN" sz="2400" i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" y="1356807"/>
            <a:ext cx="1167904" cy="1227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7340" y="4793800"/>
            <a:ext cx="1332746" cy="1258770"/>
            <a:chOff x="328593" y="3259179"/>
            <a:chExt cx="1256547" cy="1465221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1403574" y="3877975"/>
            <a:ext cx="5964933" cy="1723549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- C</a:t>
            </a:r>
            <a:r>
              <a:rPr lang="vi-VN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ác </a:t>
            </a:r>
            <a:r>
              <a:rPr lang="vi-VN" sz="2400" dirty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dạng địa hình chuyển tiếp giữa miền núi và đồng </a:t>
            </a:r>
            <a:r>
              <a:rPr lang="vi-VN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đồi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trung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du ở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Bắc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+ </a:t>
            </a:r>
            <a:r>
              <a:rPr lang="vi-VN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B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án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bình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Đông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36" descr="H:\A4 quet\Untitled-4.jpg">
            <a:extLst>
              <a:ext uri="{FF2B5EF4-FFF2-40B4-BE49-F238E27FC236}">
                <a16:creationId xmlns:a16="http://schemas.microsoft.com/office/drawing/2014/main" id="{613DA68C-8E6D-40D9-8A21-0663B8BE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0"/>
            <a:ext cx="474345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>
            <a:off x="8676037" y="892086"/>
            <a:ext cx="761623" cy="439271"/>
          </a:xfrm>
          <a:custGeom>
            <a:avLst/>
            <a:gdLst>
              <a:gd name="connsiteX0" fmla="*/ 442912 w 554252"/>
              <a:gd name="connsiteY0" fmla="*/ 200025 h 335760"/>
              <a:gd name="connsiteX1" fmla="*/ 450056 w 554252"/>
              <a:gd name="connsiteY1" fmla="*/ 182166 h 335760"/>
              <a:gd name="connsiteX2" fmla="*/ 464344 w 554252"/>
              <a:gd name="connsiteY2" fmla="*/ 196453 h 335760"/>
              <a:gd name="connsiteX3" fmla="*/ 485775 w 554252"/>
              <a:gd name="connsiteY3" fmla="*/ 192882 h 335760"/>
              <a:gd name="connsiteX4" fmla="*/ 539353 w 554252"/>
              <a:gd name="connsiteY4" fmla="*/ 185738 h 335760"/>
              <a:gd name="connsiteX5" fmla="*/ 550069 w 554252"/>
              <a:gd name="connsiteY5" fmla="*/ 178594 h 335760"/>
              <a:gd name="connsiteX6" fmla="*/ 553641 w 554252"/>
              <a:gd name="connsiteY6" fmla="*/ 167878 h 335760"/>
              <a:gd name="connsiteX7" fmla="*/ 539353 w 554252"/>
              <a:gd name="connsiteY7" fmla="*/ 164307 h 335760"/>
              <a:gd name="connsiteX8" fmla="*/ 528637 w 554252"/>
              <a:gd name="connsiteY8" fmla="*/ 160735 h 335760"/>
              <a:gd name="connsiteX9" fmla="*/ 521494 w 554252"/>
              <a:gd name="connsiteY9" fmla="*/ 150019 h 335760"/>
              <a:gd name="connsiteX10" fmla="*/ 521494 w 554252"/>
              <a:gd name="connsiteY10" fmla="*/ 135732 h 335760"/>
              <a:gd name="connsiteX11" fmla="*/ 521494 w 554252"/>
              <a:gd name="connsiteY11" fmla="*/ 114300 h 335760"/>
              <a:gd name="connsiteX12" fmla="*/ 503634 w 554252"/>
              <a:gd name="connsiteY12" fmla="*/ 110728 h 335760"/>
              <a:gd name="connsiteX13" fmla="*/ 500062 w 554252"/>
              <a:gd name="connsiteY13" fmla="*/ 100013 h 335760"/>
              <a:gd name="connsiteX14" fmla="*/ 450056 w 554252"/>
              <a:gd name="connsiteY14" fmla="*/ 89297 h 335760"/>
              <a:gd name="connsiteX15" fmla="*/ 425053 w 554252"/>
              <a:gd name="connsiteY15" fmla="*/ 82153 h 335760"/>
              <a:gd name="connsiteX16" fmla="*/ 403622 w 554252"/>
              <a:gd name="connsiteY16" fmla="*/ 89297 h 335760"/>
              <a:gd name="connsiteX17" fmla="*/ 389334 w 554252"/>
              <a:gd name="connsiteY17" fmla="*/ 85725 h 335760"/>
              <a:gd name="connsiteX18" fmla="*/ 385762 w 554252"/>
              <a:gd name="connsiteY18" fmla="*/ 75010 h 335760"/>
              <a:gd name="connsiteX19" fmla="*/ 364331 w 554252"/>
              <a:gd name="connsiteY19" fmla="*/ 60722 h 335760"/>
              <a:gd name="connsiteX20" fmla="*/ 353616 w 554252"/>
              <a:gd name="connsiteY20" fmla="*/ 53578 h 335760"/>
              <a:gd name="connsiteX21" fmla="*/ 321469 w 554252"/>
              <a:gd name="connsiteY21" fmla="*/ 42863 h 335760"/>
              <a:gd name="connsiteX22" fmla="*/ 310753 w 554252"/>
              <a:gd name="connsiteY22" fmla="*/ 39291 h 335760"/>
              <a:gd name="connsiteX23" fmla="*/ 285750 w 554252"/>
              <a:gd name="connsiteY23" fmla="*/ 32147 h 335760"/>
              <a:gd name="connsiteX24" fmla="*/ 282178 w 554252"/>
              <a:gd name="connsiteY24" fmla="*/ 21432 h 335760"/>
              <a:gd name="connsiteX25" fmla="*/ 250031 w 554252"/>
              <a:gd name="connsiteY25" fmla="*/ 7144 h 335760"/>
              <a:gd name="connsiteX26" fmla="*/ 239316 w 554252"/>
              <a:gd name="connsiteY26" fmla="*/ 3572 h 335760"/>
              <a:gd name="connsiteX27" fmla="*/ 214312 w 554252"/>
              <a:gd name="connsiteY27" fmla="*/ 7144 h 335760"/>
              <a:gd name="connsiteX28" fmla="*/ 207169 w 554252"/>
              <a:gd name="connsiteY28" fmla="*/ 28575 h 335760"/>
              <a:gd name="connsiteX29" fmla="*/ 196453 w 554252"/>
              <a:gd name="connsiteY29" fmla="*/ 32147 h 335760"/>
              <a:gd name="connsiteX30" fmla="*/ 185737 w 554252"/>
              <a:gd name="connsiteY30" fmla="*/ 25003 h 335760"/>
              <a:gd name="connsiteX31" fmla="*/ 175022 w 554252"/>
              <a:gd name="connsiteY31" fmla="*/ 3572 h 335760"/>
              <a:gd name="connsiteX32" fmla="*/ 164306 w 554252"/>
              <a:gd name="connsiteY32" fmla="*/ 0 h 335760"/>
              <a:gd name="connsiteX33" fmla="*/ 150019 w 554252"/>
              <a:gd name="connsiteY33" fmla="*/ 3572 h 335760"/>
              <a:gd name="connsiteX34" fmla="*/ 132159 w 554252"/>
              <a:gd name="connsiteY34" fmla="*/ 17860 h 335760"/>
              <a:gd name="connsiteX35" fmla="*/ 125016 w 554252"/>
              <a:gd name="connsiteY35" fmla="*/ 28575 h 335760"/>
              <a:gd name="connsiteX36" fmla="*/ 121444 w 554252"/>
              <a:gd name="connsiteY36" fmla="*/ 39291 h 335760"/>
              <a:gd name="connsiteX37" fmla="*/ 110728 w 554252"/>
              <a:gd name="connsiteY37" fmla="*/ 42863 h 335760"/>
              <a:gd name="connsiteX38" fmla="*/ 60722 w 554252"/>
              <a:gd name="connsiteY38" fmla="*/ 46435 h 335760"/>
              <a:gd name="connsiteX39" fmla="*/ 25003 w 554252"/>
              <a:gd name="connsiteY39" fmla="*/ 64294 h 335760"/>
              <a:gd name="connsiteX40" fmla="*/ 21431 w 554252"/>
              <a:gd name="connsiteY40" fmla="*/ 78582 h 335760"/>
              <a:gd name="connsiteX41" fmla="*/ 25003 w 554252"/>
              <a:gd name="connsiteY41" fmla="*/ 107157 h 335760"/>
              <a:gd name="connsiteX42" fmla="*/ 32147 w 554252"/>
              <a:gd name="connsiteY42" fmla="*/ 135732 h 335760"/>
              <a:gd name="connsiteX43" fmla="*/ 28575 w 554252"/>
              <a:gd name="connsiteY43" fmla="*/ 160735 h 335760"/>
              <a:gd name="connsiteX44" fmla="*/ 7144 w 554252"/>
              <a:gd name="connsiteY44" fmla="*/ 164307 h 335760"/>
              <a:gd name="connsiteX45" fmla="*/ 3572 w 554252"/>
              <a:gd name="connsiteY45" fmla="*/ 175022 h 335760"/>
              <a:gd name="connsiteX46" fmla="*/ 0 w 554252"/>
              <a:gd name="connsiteY46" fmla="*/ 189310 h 335760"/>
              <a:gd name="connsiteX47" fmla="*/ 21431 w 554252"/>
              <a:gd name="connsiteY47" fmla="*/ 196453 h 335760"/>
              <a:gd name="connsiteX48" fmla="*/ 32147 w 554252"/>
              <a:gd name="connsiteY48" fmla="*/ 200025 h 335760"/>
              <a:gd name="connsiteX49" fmla="*/ 50006 w 554252"/>
              <a:gd name="connsiteY49" fmla="*/ 228600 h 335760"/>
              <a:gd name="connsiteX50" fmla="*/ 53578 w 554252"/>
              <a:gd name="connsiteY50" fmla="*/ 239316 h 335760"/>
              <a:gd name="connsiteX51" fmla="*/ 75009 w 554252"/>
              <a:gd name="connsiteY51" fmla="*/ 246460 h 335760"/>
              <a:gd name="connsiteX52" fmla="*/ 85725 w 554252"/>
              <a:gd name="connsiteY52" fmla="*/ 250032 h 335760"/>
              <a:gd name="connsiteX53" fmla="*/ 96441 w 554252"/>
              <a:gd name="connsiteY53" fmla="*/ 257175 h 335760"/>
              <a:gd name="connsiteX54" fmla="*/ 117872 w 554252"/>
              <a:gd name="connsiteY54" fmla="*/ 260747 h 335760"/>
              <a:gd name="connsiteX55" fmla="*/ 128587 w 554252"/>
              <a:gd name="connsiteY55" fmla="*/ 264319 h 335760"/>
              <a:gd name="connsiteX56" fmla="*/ 135731 w 554252"/>
              <a:gd name="connsiteY56" fmla="*/ 285750 h 335760"/>
              <a:gd name="connsiteX57" fmla="*/ 146447 w 554252"/>
              <a:gd name="connsiteY57" fmla="*/ 317897 h 335760"/>
              <a:gd name="connsiteX58" fmla="*/ 157162 w 554252"/>
              <a:gd name="connsiteY58" fmla="*/ 321469 h 335760"/>
              <a:gd name="connsiteX59" fmla="*/ 160734 w 554252"/>
              <a:gd name="connsiteY59" fmla="*/ 332185 h 335760"/>
              <a:gd name="connsiteX60" fmla="*/ 192881 w 554252"/>
              <a:gd name="connsiteY60" fmla="*/ 332185 h 335760"/>
              <a:gd name="connsiteX61" fmla="*/ 200025 w 554252"/>
              <a:gd name="connsiteY61" fmla="*/ 321469 h 335760"/>
              <a:gd name="connsiteX62" fmla="*/ 182166 w 554252"/>
              <a:gd name="connsiteY62" fmla="*/ 307182 h 335760"/>
              <a:gd name="connsiteX63" fmla="*/ 171450 w 554252"/>
              <a:gd name="connsiteY63" fmla="*/ 300038 h 335760"/>
              <a:gd name="connsiteX64" fmla="*/ 160734 w 554252"/>
              <a:gd name="connsiteY64" fmla="*/ 296466 h 335760"/>
              <a:gd name="connsiteX65" fmla="*/ 153591 w 554252"/>
              <a:gd name="connsiteY65" fmla="*/ 275035 h 335760"/>
              <a:gd name="connsiteX66" fmla="*/ 135731 w 554252"/>
              <a:gd name="connsiteY66" fmla="*/ 253603 h 335760"/>
              <a:gd name="connsiteX67" fmla="*/ 132159 w 554252"/>
              <a:gd name="connsiteY67" fmla="*/ 242888 h 335760"/>
              <a:gd name="connsiteX68" fmla="*/ 125016 w 554252"/>
              <a:gd name="connsiteY68" fmla="*/ 232172 h 335760"/>
              <a:gd name="connsiteX69" fmla="*/ 121444 w 554252"/>
              <a:gd name="connsiteY69" fmla="*/ 217885 h 335760"/>
              <a:gd name="connsiteX70" fmla="*/ 107156 w 554252"/>
              <a:gd name="connsiteY70" fmla="*/ 196453 h 335760"/>
              <a:gd name="connsiteX71" fmla="*/ 96441 w 554252"/>
              <a:gd name="connsiteY71" fmla="*/ 175022 h 335760"/>
              <a:gd name="connsiteX72" fmla="*/ 85725 w 554252"/>
              <a:gd name="connsiteY72" fmla="*/ 167878 h 335760"/>
              <a:gd name="connsiteX73" fmla="*/ 71437 w 554252"/>
              <a:gd name="connsiteY73" fmla="*/ 135732 h 335760"/>
              <a:gd name="connsiteX74" fmla="*/ 71437 w 554252"/>
              <a:gd name="connsiteY74" fmla="*/ 114300 h 335760"/>
              <a:gd name="connsiteX75" fmla="*/ 92869 w 554252"/>
              <a:gd name="connsiteY75" fmla="*/ 107157 h 335760"/>
              <a:gd name="connsiteX76" fmla="*/ 103584 w 554252"/>
              <a:gd name="connsiteY76" fmla="*/ 96441 h 335760"/>
              <a:gd name="connsiteX77" fmla="*/ 125016 w 554252"/>
              <a:gd name="connsiteY77" fmla="*/ 89297 h 335760"/>
              <a:gd name="connsiteX78" fmla="*/ 150019 w 554252"/>
              <a:gd name="connsiteY78" fmla="*/ 100013 h 335760"/>
              <a:gd name="connsiteX79" fmla="*/ 157162 w 554252"/>
              <a:gd name="connsiteY79" fmla="*/ 110728 h 335760"/>
              <a:gd name="connsiteX80" fmla="*/ 178594 w 554252"/>
              <a:gd name="connsiteY80" fmla="*/ 121444 h 335760"/>
              <a:gd name="connsiteX81" fmla="*/ 185737 w 554252"/>
              <a:gd name="connsiteY81" fmla="*/ 100013 h 335760"/>
              <a:gd name="connsiteX82" fmla="*/ 203597 w 554252"/>
              <a:gd name="connsiteY82" fmla="*/ 132160 h 335760"/>
              <a:gd name="connsiteX83" fmla="*/ 210741 w 554252"/>
              <a:gd name="connsiteY83" fmla="*/ 142875 h 335760"/>
              <a:gd name="connsiteX84" fmla="*/ 232172 w 554252"/>
              <a:gd name="connsiteY84" fmla="*/ 153591 h 335760"/>
              <a:gd name="connsiteX85" fmla="*/ 235744 w 554252"/>
              <a:gd name="connsiteY85" fmla="*/ 117872 h 335760"/>
              <a:gd name="connsiteX86" fmla="*/ 225028 w 554252"/>
              <a:gd name="connsiteY86" fmla="*/ 114300 h 335760"/>
              <a:gd name="connsiteX87" fmla="*/ 214312 w 554252"/>
              <a:gd name="connsiteY87" fmla="*/ 92869 h 335760"/>
              <a:gd name="connsiteX88" fmla="*/ 203597 w 554252"/>
              <a:gd name="connsiteY88" fmla="*/ 71438 h 335760"/>
              <a:gd name="connsiteX89" fmla="*/ 214312 w 554252"/>
              <a:gd name="connsiteY89" fmla="*/ 64294 h 335760"/>
              <a:gd name="connsiteX90" fmla="*/ 267891 w 554252"/>
              <a:gd name="connsiteY90" fmla="*/ 71438 h 335760"/>
              <a:gd name="connsiteX91" fmla="*/ 278606 w 554252"/>
              <a:gd name="connsiteY91" fmla="*/ 75010 h 335760"/>
              <a:gd name="connsiteX92" fmla="*/ 317897 w 554252"/>
              <a:gd name="connsiteY92" fmla="*/ 85725 h 335760"/>
              <a:gd name="connsiteX93" fmla="*/ 321469 w 554252"/>
              <a:gd name="connsiteY93" fmla="*/ 96441 h 335760"/>
              <a:gd name="connsiteX94" fmla="*/ 332184 w 554252"/>
              <a:gd name="connsiteY94" fmla="*/ 103585 h 335760"/>
              <a:gd name="connsiteX95" fmla="*/ 378619 w 554252"/>
              <a:gd name="connsiteY95" fmla="*/ 110728 h 335760"/>
              <a:gd name="connsiteX96" fmla="*/ 400050 w 554252"/>
              <a:gd name="connsiteY96" fmla="*/ 121444 h 335760"/>
              <a:gd name="connsiteX97" fmla="*/ 421481 w 554252"/>
              <a:gd name="connsiteY97" fmla="*/ 132160 h 335760"/>
              <a:gd name="connsiteX98" fmla="*/ 439341 w 554252"/>
              <a:gd name="connsiteY98" fmla="*/ 146447 h 335760"/>
              <a:gd name="connsiteX99" fmla="*/ 446484 w 554252"/>
              <a:gd name="connsiteY99" fmla="*/ 157163 h 335760"/>
              <a:gd name="connsiteX100" fmla="*/ 467916 w 554252"/>
              <a:gd name="connsiteY100" fmla="*/ 164307 h 335760"/>
              <a:gd name="connsiteX101" fmla="*/ 453628 w 554252"/>
              <a:gd name="connsiteY101" fmla="*/ 182166 h 335760"/>
              <a:gd name="connsiteX102" fmla="*/ 442912 w 554252"/>
              <a:gd name="connsiteY102" fmla="*/ 200025 h 3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54252" h="335760">
                <a:moveTo>
                  <a:pt x="442912" y="200025"/>
                </a:moveTo>
                <a:cubicBezTo>
                  <a:pt x="442317" y="200025"/>
                  <a:pt x="445049" y="186171"/>
                  <a:pt x="450056" y="182166"/>
                </a:cubicBezTo>
                <a:cubicBezTo>
                  <a:pt x="460082" y="174146"/>
                  <a:pt x="463842" y="194948"/>
                  <a:pt x="464344" y="196453"/>
                </a:cubicBezTo>
                <a:cubicBezTo>
                  <a:pt x="471488" y="195263"/>
                  <a:pt x="478577" y="193682"/>
                  <a:pt x="485775" y="192882"/>
                </a:cubicBezTo>
                <a:cubicBezTo>
                  <a:pt x="496036" y="191742"/>
                  <a:pt x="524583" y="193123"/>
                  <a:pt x="539353" y="185738"/>
                </a:cubicBezTo>
                <a:cubicBezTo>
                  <a:pt x="543193" y="183818"/>
                  <a:pt x="546497" y="180975"/>
                  <a:pt x="550069" y="178594"/>
                </a:cubicBezTo>
                <a:cubicBezTo>
                  <a:pt x="551260" y="175022"/>
                  <a:pt x="555900" y="170890"/>
                  <a:pt x="553641" y="167878"/>
                </a:cubicBezTo>
                <a:cubicBezTo>
                  <a:pt x="550695" y="163951"/>
                  <a:pt x="544073" y="165655"/>
                  <a:pt x="539353" y="164307"/>
                </a:cubicBezTo>
                <a:cubicBezTo>
                  <a:pt x="535733" y="163273"/>
                  <a:pt x="532209" y="161926"/>
                  <a:pt x="528637" y="160735"/>
                </a:cubicBezTo>
                <a:cubicBezTo>
                  <a:pt x="526256" y="157163"/>
                  <a:pt x="524529" y="153055"/>
                  <a:pt x="521494" y="150019"/>
                </a:cubicBezTo>
                <a:cubicBezTo>
                  <a:pt x="510064" y="138589"/>
                  <a:pt x="504348" y="147161"/>
                  <a:pt x="521494" y="135732"/>
                </a:cubicBezTo>
                <a:cubicBezTo>
                  <a:pt x="523226" y="130536"/>
                  <a:pt x="529287" y="119496"/>
                  <a:pt x="521494" y="114300"/>
                </a:cubicBezTo>
                <a:cubicBezTo>
                  <a:pt x="516442" y="110932"/>
                  <a:pt x="509587" y="111919"/>
                  <a:pt x="503634" y="110728"/>
                </a:cubicBezTo>
                <a:cubicBezTo>
                  <a:pt x="502443" y="107156"/>
                  <a:pt x="503126" y="102201"/>
                  <a:pt x="500062" y="100013"/>
                </a:cubicBezTo>
                <a:cubicBezTo>
                  <a:pt x="489265" y="92301"/>
                  <a:pt x="460938" y="90657"/>
                  <a:pt x="450056" y="89297"/>
                </a:cubicBezTo>
                <a:cubicBezTo>
                  <a:pt x="440185" y="74492"/>
                  <a:pt x="446216" y="76382"/>
                  <a:pt x="425053" y="82153"/>
                </a:cubicBezTo>
                <a:cubicBezTo>
                  <a:pt x="417788" y="84134"/>
                  <a:pt x="403622" y="89297"/>
                  <a:pt x="403622" y="89297"/>
                </a:cubicBezTo>
                <a:cubicBezTo>
                  <a:pt x="398859" y="88106"/>
                  <a:pt x="393168" y="88792"/>
                  <a:pt x="389334" y="85725"/>
                </a:cubicBezTo>
                <a:cubicBezTo>
                  <a:pt x="386394" y="83373"/>
                  <a:pt x="388424" y="77672"/>
                  <a:pt x="385762" y="75010"/>
                </a:cubicBezTo>
                <a:cubicBezTo>
                  <a:pt x="379691" y="68939"/>
                  <a:pt x="371475" y="65485"/>
                  <a:pt x="364331" y="60722"/>
                </a:cubicBezTo>
                <a:cubicBezTo>
                  <a:pt x="360759" y="58341"/>
                  <a:pt x="357689" y="54935"/>
                  <a:pt x="353616" y="53578"/>
                </a:cubicBezTo>
                <a:lnTo>
                  <a:pt x="321469" y="42863"/>
                </a:lnTo>
                <a:cubicBezTo>
                  <a:pt x="317897" y="41672"/>
                  <a:pt x="314406" y="40204"/>
                  <a:pt x="310753" y="39291"/>
                </a:cubicBezTo>
                <a:cubicBezTo>
                  <a:pt x="292813" y="34806"/>
                  <a:pt x="301123" y="37271"/>
                  <a:pt x="285750" y="32147"/>
                </a:cubicBezTo>
                <a:cubicBezTo>
                  <a:pt x="284559" y="28575"/>
                  <a:pt x="284530" y="24372"/>
                  <a:pt x="282178" y="21432"/>
                </a:cubicBezTo>
                <a:cubicBezTo>
                  <a:pt x="276003" y="13713"/>
                  <a:pt x="256580" y="9327"/>
                  <a:pt x="250031" y="7144"/>
                </a:cubicBezTo>
                <a:lnTo>
                  <a:pt x="239316" y="3572"/>
                </a:lnTo>
                <a:cubicBezTo>
                  <a:pt x="230981" y="4763"/>
                  <a:pt x="220958" y="1975"/>
                  <a:pt x="214312" y="7144"/>
                </a:cubicBezTo>
                <a:cubicBezTo>
                  <a:pt x="208368" y="11767"/>
                  <a:pt x="214313" y="26194"/>
                  <a:pt x="207169" y="28575"/>
                </a:cubicBezTo>
                <a:lnTo>
                  <a:pt x="196453" y="32147"/>
                </a:lnTo>
                <a:cubicBezTo>
                  <a:pt x="192881" y="29766"/>
                  <a:pt x="188419" y="28355"/>
                  <a:pt x="185737" y="25003"/>
                </a:cubicBezTo>
                <a:cubicBezTo>
                  <a:pt x="174232" y="10621"/>
                  <a:pt x="191754" y="16958"/>
                  <a:pt x="175022" y="3572"/>
                </a:cubicBezTo>
                <a:cubicBezTo>
                  <a:pt x="172082" y="1220"/>
                  <a:pt x="167878" y="1191"/>
                  <a:pt x="164306" y="0"/>
                </a:cubicBezTo>
                <a:cubicBezTo>
                  <a:pt x="159544" y="1191"/>
                  <a:pt x="154103" y="849"/>
                  <a:pt x="150019" y="3572"/>
                </a:cubicBezTo>
                <a:cubicBezTo>
                  <a:pt x="117708" y="25114"/>
                  <a:pt x="167189" y="6183"/>
                  <a:pt x="132159" y="17860"/>
                </a:cubicBezTo>
                <a:cubicBezTo>
                  <a:pt x="129778" y="21432"/>
                  <a:pt x="126936" y="24736"/>
                  <a:pt x="125016" y="28575"/>
                </a:cubicBezTo>
                <a:cubicBezTo>
                  <a:pt x="123332" y="31943"/>
                  <a:pt x="124106" y="36629"/>
                  <a:pt x="121444" y="39291"/>
                </a:cubicBezTo>
                <a:cubicBezTo>
                  <a:pt x="118782" y="41953"/>
                  <a:pt x="114467" y="42423"/>
                  <a:pt x="110728" y="42863"/>
                </a:cubicBezTo>
                <a:cubicBezTo>
                  <a:pt x="94131" y="44816"/>
                  <a:pt x="77391" y="45244"/>
                  <a:pt x="60722" y="46435"/>
                </a:cubicBezTo>
                <a:cubicBezTo>
                  <a:pt x="35206" y="63445"/>
                  <a:pt x="47620" y="58640"/>
                  <a:pt x="25003" y="64294"/>
                </a:cubicBezTo>
                <a:cubicBezTo>
                  <a:pt x="23812" y="69057"/>
                  <a:pt x="21431" y="73673"/>
                  <a:pt x="21431" y="78582"/>
                </a:cubicBezTo>
                <a:cubicBezTo>
                  <a:pt x="21431" y="88181"/>
                  <a:pt x="23543" y="97670"/>
                  <a:pt x="25003" y="107157"/>
                </a:cubicBezTo>
                <a:cubicBezTo>
                  <a:pt x="27466" y="123166"/>
                  <a:pt x="27801" y="122694"/>
                  <a:pt x="32147" y="135732"/>
                </a:cubicBezTo>
                <a:cubicBezTo>
                  <a:pt x="30956" y="144066"/>
                  <a:pt x="34119" y="154399"/>
                  <a:pt x="28575" y="160735"/>
                </a:cubicBezTo>
                <a:cubicBezTo>
                  <a:pt x="23806" y="166185"/>
                  <a:pt x="13432" y="160714"/>
                  <a:pt x="7144" y="164307"/>
                </a:cubicBezTo>
                <a:cubicBezTo>
                  <a:pt x="3875" y="166175"/>
                  <a:pt x="4606" y="171402"/>
                  <a:pt x="3572" y="175022"/>
                </a:cubicBezTo>
                <a:cubicBezTo>
                  <a:pt x="2223" y="179742"/>
                  <a:pt x="1191" y="184547"/>
                  <a:pt x="0" y="189310"/>
                </a:cubicBezTo>
                <a:lnTo>
                  <a:pt x="21431" y="196453"/>
                </a:lnTo>
                <a:lnTo>
                  <a:pt x="32147" y="200025"/>
                </a:lnTo>
                <a:cubicBezTo>
                  <a:pt x="49127" y="211346"/>
                  <a:pt x="41505" y="203097"/>
                  <a:pt x="50006" y="228600"/>
                </a:cubicBezTo>
                <a:cubicBezTo>
                  <a:pt x="51197" y="232172"/>
                  <a:pt x="50006" y="238125"/>
                  <a:pt x="53578" y="239316"/>
                </a:cubicBezTo>
                <a:lnTo>
                  <a:pt x="75009" y="246460"/>
                </a:lnTo>
                <a:cubicBezTo>
                  <a:pt x="78581" y="247651"/>
                  <a:pt x="82592" y="247944"/>
                  <a:pt x="85725" y="250032"/>
                </a:cubicBezTo>
                <a:cubicBezTo>
                  <a:pt x="89297" y="252413"/>
                  <a:pt x="92368" y="255818"/>
                  <a:pt x="96441" y="257175"/>
                </a:cubicBezTo>
                <a:cubicBezTo>
                  <a:pt x="103312" y="259465"/>
                  <a:pt x="110728" y="259556"/>
                  <a:pt x="117872" y="260747"/>
                </a:cubicBezTo>
                <a:cubicBezTo>
                  <a:pt x="121444" y="261938"/>
                  <a:pt x="126399" y="261255"/>
                  <a:pt x="128587" y="264319"/>
                </a:cubicBezTo>
                <a:cubicBezTo>
                  <a:pt x="132964" y="270447"/>
                  <a:pt x="135731" y="285750"/>
                  <a:pt x="135731" y="285750"/>
                </a:cubicBezTo>
                <a:cubicBezTo>
                  <a:pt x="137474" y="296209"/>
                  <a:pt x="136788" y="310170"/>
                  <a:pt x="146447" y="317897"/>
                </a:cubicBezTo>
                <a:cubicBezTo>
                  <a:pt x="149387" y="320249"/>
                  <a:pt x="153590" y="320278"/>
                  <a:pt x="157162" y="321469"/>
                </a:cubicBezTo>
                <a:cubicBezTo>
                  <a:pt x="158353" y="325041"/>
                  <a:pt x="158072" y="329523"/>
                  <a:pt x="160734" y="332185"/>
                </a:cubicBezTo>
                <a:cubicBezTo>
                  <a:pt x="168271" y="339722"/>
                  <a:pt x="187066" y="333154"/>
                  <a:pt x="192881" y="332185"/>
                </a:cubicBezTo>
                <a:cubicBezTo>
                  <a:pt x="195262" y="328613"/>
                  <a:pt x="200025" y="325762"/>
                  <a:pt x="200025" y="321469"/>
                </a:cubicBezTo>
                <a:cubicBezTo>
                  <a:pt x="200025" y="310697"/>
                  <a:pt x="188857" y="309412"/>
                  <a:pt x="182166" y="307182"/>
                </a:cubicBezTo>
                <a:cubicBezTo>
                  <a:pt x="178594" y="304801"/>
                  <a:pt x="175290" y="301958"/>
                  <a:pt x="171450" y="300038"/>
                </a:cubicBezTo>
                <a:cubicBezTo>
                  <a:pt x="168082" y="298354"/>
                  <a:pt x="162922" y="299530"/>
                  <a:pt x="160734" y="296466"/>
                </a:cubicBezTo>
                <a:cubicBezTo>
                  <a:pt x="156357" y="290339"/>
                  <a:pt x="157768" y="281300"/>
                  <a:pt x="153591" y="275035"/>
                </a:cubicBezTo>
                <a:cubicBezTo>
                  <a:pt x="143645" y="260116"/>
                  <a:pt x="149483" y="267355"/>
                  <a:pt x="135731" y="253603"/>
                </a:cubicBezTo>
                <a:cubicBezTo>
                  <a:pt x="134540" y="250031"/>
                  <a:pt x="133843" y="246255"/>
                  <a:pt x="132159" y="242888"/>
                </a:cubicBezTo>
                <a:cubicBezTo>
                  <a:pt x="130239" y="239048"/>
                  <a:pt x="126707" y="236118"/>
                  <a:pt x="125016" y="232172"/>
                </a:cubicBezTo>
                <a:cubicBezTo>
                  <a:pt x="123082" y="227660"/>
                  <a:pt x="123639" y="222276"/>
                  <a:pt x="121444" y="217885"/>
                </a:cubicBezTo>
                <a:cubicBezTo>
                  <a:pt x="117604" y="210205"/>
                  <a:pt x="109871" y="204598"/>
                  <a:pt x="107156" y="196453"/>
                </a:cubicBezTo>
                <a:cubicBezTo>
                  <a:pt x="104251" y="187740"/>
                  <a:pt x="103363" y="181945"/>
                  <a:pt x="96441" y="175022"/>
                </a:cubicBezTo>
                <a:cubicBezTo>
                  <a:pt x="93405" y="171986"/>
                  <a:pt x="89297" y="170259"/>
                  <a:pt x="85725" y="167878"/>
                </a:cubicBezTo>
                <a:cubicBezTo>
                  <a:pt x="77223" y="142375"/>
                  <a:pt x="82758" y="152712"/>
                  <a:pt x="71437" y="135732"/>
                </a:cubicBezTo>
                <a:cubicBezTo>
                  <a:pt x="69606" y="130238"/>
                  <a:pt x="63745" y="119794"/>
                  <a:pt x="71437" y="114300"/>
                </a:cubicBezTo>
                <a:cubicBezTo>
                  <a:pt x="77565" y="109923"/>
                  <a:pt x="92869" y="107157"/>
                  <a:pt x="92869" y="107157"/>
                </a:cubicBezTo>
                <a:cubicBezTo>
                  <a:pt x="96441" y="103585"/>
                  <a:pt x="99168" y="98894"/>
                  <a:pt x="103584" y="96441"/>
                </a:cubicBezTo>
                <a:cubicBezTo>
                  <a:pt x="110167" y="92784"/>
                  <a:pt x="125016" y="89297"/>
                  <a:pt x="125016" y="89297"/>
                </a:cubicBezTo>
                <a:cubicBezTo>
                  <a:pt x="135946" y="92030"/>
                  <a:pt x="141797" y="91791"/>
                  <a:pt x="150019" y="100013"/>
                </a:cubicBezTo>
                <a:cubicBezTo>
                  <a:pt x="153054" y="103048"/>
                  <a:pt x="154127" y="107693"/>
                  <a:pt x="157162" y="110728"/>
                </a:cubicBezTo>
                <a:cubicBezTo>
                  <a:pt x="164086" y="117652"/>
                  <a:pt x="169878" y="118539"/>
                  <a:pt x="178594" y="121444"/>
                </a:cubicBezTo>
                <a:cubicBezTo>
                  <a:pt x="180975" y="114300"/>
                  <a:pt x="183356" y="92869"/>
                  <a:pt x="185737" y="100013"/>
                </a:cubicBezTo>
                <a:cubicBezTo>
                  <a:pt x="192024" y="118873"/>
                  <a:pt x="187221" y="107597"/>
                  <a:pt x="203597" y="132160"/>
                </a:cubicBezTo>
                <a:cubicBezTo>
                  <a:pt x="205978" y="135732"/>
                  <a:pt x="206669" y="141517"/>
                  <a:pt x="210741" y="142875"/>
                </a:cubicBezTo>
                <a:cubicBezTo>
                  <a:pt x="225529" y="147805"/>
                  <a:pt x="218323" y="144359"/>
                  <a:pt x="232172" y="153591"/>
                </a:cubicBezTo>
                <a:cubicBezTo>
                  <a:pt x="240942" y="140436"/>
                  <a:pt x="245893" y="138170"/>
                  <a:pt x="235744" y="117872"/>
                </a:cubicBezTo>
                <a:cubicBezTo>
                  <a:pt x="234060" y="114504"/>
                  <a:pt x="228600" y="115491"/>
                  <a:pt x="225028" y="114300"/>
                </a:cubicBezTo>
                <a:cubicBezTo>
                  <a:pt x="204565" y="83608"/>
                  <a:pt x="229092" y="122432"/>
                  <a:pt x="214312" y="92869"/>
                </a:cubicBezTo>
                <a:cubicBezTo>
                  <a:pt x="200463" y="65169"/>
                  <a:pt x="212576" y="98373"/>
                  <a:pt x="203597" y="71438"/>
                </a:cubicBezTo>
                <a:cubicBezTo>
                  <a:pt x="207169" y="69057"/>
                  <a:pt x="210037" y="64683"/>
                  <a:pt x="214312" y="64294"/>
                </a:cubicBezTo>
                <a:cubicBezTo>
                  <a:pt x="217132" y="64038"/>
                  <a:pt x="263301" y="70782"/>
                  <a:pt x="267891" y="71438"/>
                </a:cubicBezTo>
                <a:cubicBezTo>
                  <a:pt x="271463" y="72629"/>
                  <a:pt x="274974" y="74019"/>
                  <a:pt x="278606" y="75010"/>
                </a:cubicBezTo>
                <a:cubicBezTo>
                  <a:pt x="322925" y="87096"/>
                  <a:pt x="293230" y="77503"/>
                  <a:pt x="317897" y="85725"/>
                </a:cubicBezTo>
                <a:cubicBezTo>
                  <a:pt x="319088" y="89297"/>
                  <a:pt x="319117" y="93501"/>
                  <a:pt x="321469" y="96441"/>
                </a:cubicBezTo>
                <a:cubicBezTo>
                  <a:pt x="324151" y="99793"/>
                  <a:pt x="328344" y="101665"/>
                  <a:pt x="332184" y="103585"/>
                </a:cubicBezTo>
                <a:cubicBezTo>
                  <a:pt x="345057" y="110022"/>
                  <a:pt x="368375" y="109704"/>
                  <a:pt x="378619" y="110728"/>
                </a:cubicBezTo>
                <a:cubicBezTo>
                  <a:pt x="409321" y="131198"/>
                  <a:pt x="370479" y="106658"/>
                  <a:pt x="400050" y="121444"/>
                </a:cubicBezTo>
                <a:cubicBezTo>
                  <a:pt x="427750" y="135294"/>
                  <a:pt x="394546" y="123181"/>
                  <a:pt x="421481" y="132160"/>
                </a:cubicBezTo>
                <a:cubicBezTo>
                  <a:pt x="441958" y="162873"/>
                  <a:pt x="414690" y="126725"/>
                  <a:pt x="439341" y="146447"/>
                </a:cubicBezTo>
                <a:cubicBezTo>
                  <a:pt x="442693" y="149129"/>
                  <a:pt x="442844" y="154888"/>
                  <a:pt x="446484" y="157163"/>
                </a:cubicBezTo>
                <a:cubicBezTo>
                  <a:pt x="452870" y="161154"/>
                  <a:pt x="467916" y="164307"/>
                  <a:pt x="467916" y="164307"/>
                </a:cubicBezTo>
                <a:cubicBezTo>
                  <a:pt x="458937" y="191240"/>
                  <a:pt x="472094" y="159084"/>
                  <a:pt x="453628" y="182166"/>
                </a:cubicBezTo>
                <a:cubicBezTo>
                  <a:pt x="448927" y="188043"/>
                  <a:pt x="443507" y="200025"/>
                  <a:pt x="442912" y="2000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9051582" y="4793800"/>
            <a:ext cx="723292" cy="648447"/>
          </a:xfrm>
          <a:custGeom>
            <a:avLst/>
            <a:gdLst>
              <a:gd name="connsiteX0" fmla="*/ 303520 w 526357"/>
              <a:gd name="connsiteY0" fmla="*/ 3842 h 495646"/>
              <a:gd name="connsiteX1" fmla="*/ 299678 w 526357"/>
              <a:gd name="connsiteY1" fmla="*/ 49946 h 495646"/>
              <a:gd name="connsiteX2" fmla="*/ 291994 w 526357"/>
              <a:gd name="connsiteY2" fmla="*/ 61472 h 495646"/>
              <a:gd name="connsiteX3" fmla="*/ 288152 w 526357"/>
              <a:gd name="connsiteY3" fmla="*/ 88366 h 495646"/>
              <a:gd name="connsiteX4" fmla="*/ 291994 w 526357"/>
              <a:gd name="connsiteY4" fmla="*/ 103734 h 495646"/>
              <a:gd name="connsiteX5" fmla="*/ 307362 w 526357"/>
              <a:gd name="connsiteY5" fmla="*/ 126786 h 495646"/>
              <a:gd name="connsiteX6" fmla="*/ 315046 w 526357"/>
              <a:gd name="connsiteY6" fmla="*/ 149838 h 495646"/>
              <a:gd name="connsiteX7" fmla="*/ 338098 w 526357"/>
              <a:gd name="connsiteY7" fmla="*/ 165206 h 495646"/>
              <a:gd name="connsiteX8" fmla="*/ 357308 w 526357"/>
              <a:gd name="connsiteY8" fmla="*/ 199785 h 495646"/>
              <a:gd name="connsiteX9" fmla="*/ 364992 w 526357"/>
              <a:gd name="connsiteY9" fmla="*/ 211311 h 495646"/>
              <a:gd name="connsiteX10" fmla="*/ 368834 w 526357"/>
              <a:gd name="connsiteY10" fmla="*/ 222837 h 495646"/>
              <a:gd name="connsiteX11" fmla="*/ 380360 w 526357"/>
              <a:gd name="connsiteY11" fmla="*/ 230521 h 495646"/>
              <a:gd name="connsiteX12" fmla="*/ 388044 w 526357"/>
              <a:gd name="connsiteY12" fmla="*/ 218995 h 495646"/>
              <a:gd name="connsiteX13" fmla="*/ 391886 w 526357"/>
              <a:gd name="connsiteY13" fmla="*/ 207469 h 495646"/>
              <a:gd name="connsiteX14" fmla="*/ 422622 w 526357"/>
              <a:gd name="connsiteY14" fmla="*/ 215153 h 495646"/>
              <a:gd name="connsiteX15" fmla="*/ 430306 w 526357"/>
              <a:gd name="connsiteY15" fmla="*/ 226679 h 495646"/>
              <a:gd name="connsiteX16" fmla="*/ 441832 w 526357"/>
              <a:gd name="connsiteY16" fmla="*/ 234363 h 495646"/>
              <a:gd name="connsiteX17" fmla="*/ 457200 w 526357"/>
              <a:gd name="connsiteY17" fmla="*/ 249731 h 495646"/>
              <a:gd name="connsiteX18" fmla="*/ 468726 w 526357"/>
              <a:gd name="connsiteY18" fmla="*/ 261257 h 495646"/>
              <a:gd name="connsiteX19" fmla="*/ 491778 w 526357"/>
              <a:gd name="connsiteY19" fmla="*/ 276625 h 495646"/>
              <a:gd name="connsiteX20" fmla="*/ 510989 w 526357"/>
              <a:gd name="connsiteY20" fmla="*/ 288151 h 495646"/>
              <a:gd name="connsiteX21" fmla="*/ 514831 w 526357"/>
              <a:gd name="connsiteY21" fmla="*/ 299677 h 495646"/>
              <a:gd name="connsiteX22" fmla="*/ 503305 w 526357"/>
              <a:gd name="connsiteY22" fmla="*/ 307361 h 495646"/>
              <a:gd name="connsiteX23" fmla="*/ 495621 w 526357"/>
              <a:gd name="connsiteY23" fmla="*/ 318887 h 495646"/>
              <a:gd name="connsiteX24" fmla="*/ 487936 w 526357"/>
              <a:gd name="connsiteY24" fmla="*/ 326571 h 495646"/>
              <a:gd name="connsiteX25" fmla="*/ 495621 w 526357"/>
              <a:gd name="connsiteY25" fmla="*/ 368833 h 495646"/>
              <a:gd name="connsiteX26" fmla="*/ 510989 w 526357"/>
              <a:gd name="connsiteY26" fmla="*/ 391885 h 495646"/>
              <a:gd name="connsiteX27" fmla="*/ 522515 w 526357"/>
              <a:gd name="connsiteY27" fmla="*/ 399570 h 495646"/>
              <a:gd name="connsiteX28" fmla="*/ 526357 w 526357"/>
              <a:gd name="connsiteY28" fmla="*/ 411096 h 495646"/>
              <a:gd name="connsiteX29" fmla="*/ 499463 w 526357"/>
              <a:gd name="connsiteY29" fmla="*/ 437990 h 495646"/>
              <a:gd name="connsiteX30" fmla="*/ 491778 w 526357"/>
              <a:gd name="connsiteY30" fmla="*/ 445674 h 495646"/>
              <a:gd name="connsiteX31" fmla="*/ 484094 w 526357"/>
              <a:gd name="connsiteY31" fmla="*/ 457200 h 495646"/>
              <a:gd name="connsiteX32" fmla="*/ 464884 w 526357"/>
              <a:gd name="connsiteY32" fmla="*/ 461042 h 495646"/>
              <a:gd name="connsiteX33" fmla="*/ 430306 w 526357"/>
              <a:gd name="connsiteY33" fmla="*/ 476410 h 495646"/>
              <a:gd name="connsiteX34" fmla="*/ 411096 w 526357"/>
              <a:gd name="connsiteY34" fmla="*/ 495620 h 495646"/>
              <a:gd name="connsiteX35" fmla="*/ 349624 w 526357"/>
              <a:gd name="connsiteY35" fmla="*/ 487936 h 495646"/>
              <a:gd name="connsiteX36" fmla="*/ 338098 w 526357"/>
              <a:gd name="connsiteY36" fmla="*/ 476410 h 495646"/>
              <a:gd name="connsiteX37" fmla="*/ 334256 w 526357"/>
              <a:gd name="connsiteY37" fmla="*/ 464884 h 495646"/>
              <a:gd name="connsiteX38" fmla="*/ 322730 w 526357"/>
              <a:gd name="connsiteY38" fmla="*/ 468726 h 495646"/>
              <a:gd name="connsiteX39" fmla="*/ 311204 w 526357"/>
              <a:gd name="connsiteY39" fmla="*/ 464884 h 495646"/>
              <a:gd name="connsiteX40" fmla="*/ 311204 w 526357"/>
              <a:gd name="connsiteY40" fmla="*/ 426464 h 495646"/>
              <a:gd name="connsiteX41" fmla="*/ 303520 w 526357"/>
              <a:gd name="connsiteY41" fmla="*/ 403412 h 495646"/>
              <a:gd name="connsiteX42" fmla="*/ 291994 w 526357"/>
              <a:gd name="connsiteY42" fmla="*/ 380359 h 495646"/>
              <a:gd name="connsiteX43" fmla="*/ 268942 w 526357"/>
              <a:gd name="connsiteY43" fmla="*/ 364991 h 495646"/>
              <a:gd name="connsiteX44" fmla="*/ 257415 w 526357"/>
              <a:gd name="connsiteY44" fmla="*/ 326571 h 495646"/>
              <a:gd name="connsiteX45" fmla="*/ 253573 w 526357"/>
              <a:gd name="connsiteY45" fmla="*/ 315045 h 495646"/>
              <a:gd name="connsiteX46" fmla="*/ 230521 w 526357"/>
              <a:gd name="connsiteY46" fmla="*/ 303519 h 495646"/>
              <a:gd name="connsiteX47" fmla="*/ 222837 w 526357"/>
              <a:gd name="connsiteY47" fmla="*/ 265099 h 495646"/>
              <a:gd name="connsiteX48" fmla="*/ 211311 w 526357"/>
              <a:gd name="connsiteY48" fmla="*/ 242047 h 495646"/>
              <a:gd name="connsiteX49" fmla="*/ 207469 w 526357"/>
              <a:gd name="connsiteY49" fmla="*/ 230521 h 495646"/>
              <a:gd name="connsiteX50" fmla="*/ 192101 w 526357"/>
              <a:gd name="connsiteY50" fmla="*/ 207469 h 495646"/>
              <a:gd name="connsiteX51" fmla="*/ 161365 w 526357"/>
              <a:gd name="connsiteY51" fmla="*/ 199785 h 495646"/>
              <a:gd name="connsiteX52" fmla="*/ 157523 w 526357"/>
              <a:gd name="connsiteY52" fmla="*/ 188259 h 495646"/>
              <a:gd name="connsiteX53" fmla="*/ 145997 w 526357"/>
              <a:gd name="connsiteY53" fmla="*/ 165206 h 495646"/>
              <a:gd name="connsiteX54" fmla="*/ 134471 w 526357"/>
              <a:gd name="connsiteY54" fmla="*/ 161364 h 495646"/>
              <a:gd name="connsiteX55" fmla="*/ 126787 w 526357"/>
              <a:gd name="connsiteY55" fmla="*/ 184417 h 495646"/>
              <a:gd name="connsiteX56" fmla="*/ 122945 w 526357"/>
              <a:gd name="connsiteY56" fmla="*/ 195943 h 495646"/>
              <a:gd name="connsiteX57" fmla="*/ 76841 w 526357"/>
              <a:gd name="connsiteY57" fmla="*/ 207469 h 495646"/>
              <a:gd name="connsiteX58" fmla="*/ 57631 w 526357"/>
              <a:gd name="connsiteY58" fmla="*/ 234363 h 495646"/>
              <a:gd name="connsiteX59" fmla="*/ 42263 w 526357"/>
              <a:gd name="connsiteY59" fmla="*/ 226679 h 495646"/>
              <a:gd name="connsiteX60" fmla="*/ 34578 w 526357"/>
              <a:gd name="connsiteY60" fmla="*/ 218995 h 495646"/>
              <a:gd name="connsiteX61" fmla="*/ 11526 w 526357"/>
              <a:gd name="connsiteY61" fmla="*/ 207469 h 495646"/>
              <a:gd name="connsiteX62" fmla="*/ 7684 w 526357"/>
              <a:gd name="connsiteY62" fmla="*/ 176733 h 495646"/>
              <a:gd name="connsiteX63" fmla="*/ 0 w 526357"/>
              <a:gd name="connsiteY63" fmla="*/ 165206 h 495646"/>
              <a:gd name="connsiteX64" fmla="*/ 7684 w 526357"/>
              <a:gd name="connsiteY64" fmla="*/ 142154 h 495646"/>
              <a:gd name="connsiteX65" fmla="*/ 11526 w 526357"/>
              <a:gd name="connsiteY65" fmla="*/ 122944 h 495646"/>
              <a:gd name="connsiteX66" fmla="*/ 26894 w 526357"/>
              <a:gd name="connsiteY66" fmla="*/ 119102 h 495646"/>
              <a:gd name="connsiteX67" fmla="*/ 30736 w 526357"/>
              <a:gd name="connsiteY67" fmla="*/ 107576 h 495646"/>
              <a:gd name="connsiteX68" fmla="*/ 53789 w 526357"/>
              <a:gd name="connsiteY68" fmla="*/ 92208 h 495646"/>
              <a:gd name="connsiteX69" fmla="*/ 76841 w 526357"/>
              <a:gd name="connsiteY69" fmla="*/ 99892 h 495646"/>
              <a:gd name="connsiteX70" fmla="*/ 88367 w 526357"/>
              <a:gd name="connsiteY70" fmla="*/ 103734 h 495646"/>
              <a:gd name="connsiteX71" fmla="*/ 99893 w 526357"/>
              <a:gd name="connsiteY71" fmla="*/ 111418 h 495646"/>
              <a:gd name="connsiteX72" fmla="*/ 138313 w 526357"/>
              <a:gd name="connsiteY72" fmla="*/ 107576 h 495646"/>
              <a:gd name="connsiteX73" fmla="*/ 142155 w 526357"/>
              <a:gd name="connsiteY73" fmla="*/ 96050 h 495646"/>
              <a:gd name="connsiteX74" fmla="*/ 145997 w 526357"/>
              <a:gd name="connsiteY74" fmla="*/ 76840 h 495646"/>
              <a:gd name="connsiteX75" fmla="*/ 153681 w 526357"/>
              <a:gd name="connsiteY75" fmla="*/ 53788 h 495646"/>
              <a:gd name="connsiteX76" fmla="*/ 157523 w 526357"/>
              <a:gd name="connsiteY76" fmla="*/ 38420 h 495646"/>
              <a:gd name="connsiteX77" fmla="*/ 226679 w 526357"/>
              <a:gd name="connsiteY77" fmla="*/ 34578 h 495646"/>
              <a:gd name="connsiteX78" fmla="*/ 245889 w 526357"/>
              <a:gd name="connsiteY78" fmla="*/ 15368 h 495646"/>
              <a:gd name="connsiteX79" fmla="*/ 268942 w 526357"/>
              <a:gd name="connsiteY79" fmla="*/ 0 h 495646"/>
              <a:gd name="connsiteX80" fmla="*/ 291994 w 526357"/>
              <a:gd name="connsiteY80" fmla="*/ 11526 h 495646"/>
              <a:gd name="connsiteX81" fmla="*/ 303520 w 526357"/>
              <a:gd name="connsiteY81" fmla="*/ 3842 h 4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26357" h="495646">
                <a:moveTo>
                  <a:pt x="303520" y="3842"/>
                </a:moveTo>
                <a:cubicBezTo>
                  <a:pt x="304801" y="10245"/>
                  <a:pt x="302702" y="34824"/>
                  <a:pt x="299678" y="49946"/>
                </a:cubicBezTo>
                <a:cubicBezTo>
                  <a:pt x="298772" y="54474"/>
                  <a:pt x="293321" y="57049"/>
                  <a:pt x="291994" y="61472"/>
                </a:cubicBezTo>
                <a:cubicBezTo>
                  <a:pt x="289392" y="70146"/>
                  <a:pt x="289433" y="79401"/>
                  <a:pt x="288152" y="88366"/>
                </a:cubicBezTo>
                <a:cubicBezTo>
                  <a:pt x="289433" y="93489"/>
                  <a:pt x="289633" y="99011"/>
                  <a:pt x="291994" y="103734"/>
                </a:cubicBezTo>
                <a:cubicBezTo>
                  <a:pt x="296124" y="111994"/>
                  <a:pt x="304442" y="118025"/>
                  <a:pt x="307362" y="126786"/>
                </a:cubicBezTo>
                <a:cubicBezTo>
                  <a:pt x="309923" y="134470"/>
                  <a:pt x="308307" y="145345"/>
                  <a:pt x="315046" y="149838"/>
                </a:cubicBezTo>
                <a:lnTo>
                  <a:pt x="338098" y="165206"/>
                </a:lnTo>
                <a:cubicBezTo>
                  <a:pt x="344860" y="185494"/>
                  <a:pt x="339693" y="173363"/>
                  <a:pt x="357308" y="199785"/>
                </a:cubicBezTo>
                <a:cubicBezTo>
                  <a:pt x="359869" y="203627"/>
                  <a:pt x="363532" y="206930"/>
                  <a:pt x="364992" y="211311"/>
                </a:cubicBezTo>
                <a:cubicBezTo>
                  <a:pt x="366273" y="215153"/>
                  <a:pt x="366304" y="219675"/>
                  <a:pt x="368834" y="222837"/>
                </a:cubicBezTo>
                <a:cubicBezTo>
                  <a:pt x="371719" y="226443"/>
                  <a:pt x="376518" y="227960"/>
                  <a:pt x="380360" y="230521"/>
                </a:cubicBezTo>
                <a:cubicBezTo>
                  <a:pt x="382921" y="226679"/>
                  <a:pt x="385979" y="223125"/>
                  <a:pt x="388044" y="218995"/>
                </a:cubicBezTo>
                <a:cubicBezTo>
                  <a:pt x="389855" y="215373"/>
                  <a:pt x="388044" y="208750"/>
                  <a:pt x="391886" y="207469"/>
                </a:cubicBezTo>
                <a:cubicBezTo>
                  <a:pt x="396522" y="205924"/>
                  <a:pt x="416402" y="213080"/>
                  <a:pt x="422622" y="215153"/>
                </a:cubicBezTo>
                <a:cubicBezTo>
                  <a:pt x="425183" y="218995"/>
                  <a:pt x="427041" y="223414"/>
                  <a:pt x="430306" y="226679"/>
                </a:cubicBezTo>
                <a:cubicBezTo>
                  <a:pt x="433571" y="229944"/>
                  <a:pt x="438947" y="230757"/>
                  <a:pt x="441832" y="234363"/>
                </a:cubicBezTo>
                <a:cubicBezTo>
                  <a:pt x="456734" y="252991"/>
                  <a:pt x="432052" y="241348"/>
                  <a:pt x="457200" y="249731"/>
                </a:cubicBezTo>
                <a:cubicBezTo>
                  <a:pt x="461042" y="253573"/>
                  <a:pt x="464437" y="257921"/>
                  <a:pt x="468726" y="261257"/>
                </a:cubicBezTo>
                <a:cubicBezTo>
                  <a:pt x="476016" y="266927"/>
                  <a:pt x="485247" y="270095"/>
                  <a:pt x="491778" y="276625"/>
                </a:cubicBezTo>
                <a:cubicBezTo>
                  <a:pt x="502327" y="287172"/>
                  <a:pt x="496026" y="283163"/>
                  <a:pt x="510989" y="288151"/>
                </a:cubicBezTo>
                <a:cubicBezTo>
                  <a:pt x="512270" y="291993"/>
                  <a:pt x="516335" y="295917"/>
                  <a:pt x="514831" y="299677"/>
                </a:cubicBezTo>
                <a:cubicBezTo>
                  <a:pt x="513116" y="303964"/>
                  <a:pt x="506570" y="304096"/>
                  <a:pt x="503305" y="307361"/>
                </a:cubicBezTo>
                <a:cubicBezTo>
                  <a:pt x="500040" y="310626"/>
                  <a:pt x="498506" y="315281"/>
                  <a:pt x="495621" y="318887"/>
                </a:cubicBezTo>
                <a:cubicBezTo>
                  <a:pt x="493358" y="321716"/>
                  <a:pt x="490498" y="324010"/>
                  <a:pt x="487936" y="326571"/>
                </a:cubicBezTo>
                <a:cubicBezTo>
                  <a:pt x="488775" y="333280"/>
                  <a:pt x="489887" y="358513"/>
                  <a:pt x="495621" y="368833"/>
                </a:cubicBezTo>
                <a:cubicBezTo>
                  <a:pt x="500106" y="376906"/>
                  <a:pt x="503305" y="386762"/>
                  <a:pt x="510989" y="391885"/>
                </a:cubicBezTo>
                <a:lnTo>
                  <a:pt x="522515" y="399570"/>
                </a:lnTo>
                <a:cubicBezTo>
                  <a:pt x="523796" y="403412"/>
                  <a:pt x="526357" y="407046"/>
                  <a:pt x="526357" y="411096"/>
                </a:cubicBezTo>
                <a:lnTo>
                  <a:pt x="499463" y="437990"/>
                </a:lnTo>
                <a:cubicBezTo>
                  <a:pt x="496901" y="440551"/>
                  <a:pt x="494041" y="442845"/>
                  <a:pt x="491778" y="445674"/>
                </a:cubicBezTo>
                <a:cubicBezTo>
                  <a:pt x="488893" y="449280"/>
                  <a:pt x="488103" y="454909"/>
                  <a:pt x="484094" y="457200"/>
                </a:cubicBezTo>
                <a:cubicBezTo>
                  <a:pt x="478424" y="460440"/>
                  <a:pt x="471184" y="459324"/>
                  <a:pt x="464884" y="461042"/>
                </a:cubicBezTo>
                <a:cubicBezTo>
                  <a:pt x="441672" y="467373"/>
                  <a:pt x="446165" y="465837"/>
                  <a:pt x="430306" y="476410"/>
                </a:cubicBezTo>
                <a:cubicBezTo>
                  <a:pt x="426389" y="482286"/>
                  <a:pt x="420136" y="494867"/>
                  <a:pt x="411096" y="495620"/>
                </a:cubicBezTo>
                <a:cubicBezTo>
                  <a:pt x="404980" y="496130"/>
                  <a:pt x="358745" y="489239"/>
                  <a:pt x="349624" y="487936"/>
                </a:cubicBezTo>
                <a:cubicBezTo>
                  <a:pt x="345782" y="484094"/>
                  <a:pt x="341112" y="480931"/>
                  <a:pt x="338098" y="476410"/>
                </a:cubicBezTo>
                <a:cubicBezTo>
                  <a:pt x="335852" y="473040"/>
                  <a:pt x="337878" y="466695"/>
                  <a:pt x="334256" y="464884"/>
                </a:cubicBezTo>
                <a:cubicBezTo>
                  <a:pt x="330634" y="463073"/>
                  <a:pt x="326572" y="467445"/>
                  <a:pt x="322730" y="468726"/>
                </a:cubicBezTo>
                <a:cubicBezTo>
                  <a:pt x="318888" y="467445"/>
                  <a:pt x="314068" y="467748"/>
                  <a:pt x="311204" y="464884"/>
                </a:cubicBezTo>
                <a:cubicBezTo>
                  <a:pt x="302822" y="456502"/>
                  <a:pt x="310538" y="431127"/>
                  <a:pt x="311204" y="426464"/>
                </a:cubicBezTo>
                <a:lnTo>
                  <a:pt x="303520" y="403412"/>
                </a:lnTo>
                <a:cubicBezTo>
                  <a:pt x="300779" y="395190"/>
                  <a:pt x="299004" y="386493"/>
                  <a:pt x="291994" y="380359"/>
                </a:cubicBezTo>
                <a:cubicBezTo>
                  <a:pt x="285044" y="374278"/>
                  <a:pt x="268942" y="364991"/>
                  <a:pt x="268942" y="364991"/>
                </a:cubicBezTo>
                <a:cubicBezTo>
                  <a:pt x="263134" y="341765"/>
                  <a:pt x="266769" y="354632"/>
                  <a:pt x="257415" y="326571"/>
                </a:cubicBezTo>
                <a:cubicBezTo>
                  <a:pt x="256134" y="322729"/>
                  <a:pt x="256943" y="317291"/>
                  <a:pt x="253573" y="315045"/>
                </a:cubicBezTo>
                <a:cubicBezTo>
                  <a:pt x="238677" y="305115"/>
                  <a:pt x="246428" y="308821"/>
                  <a:pt x="230521" y="303519"/>
                </a:cubicBezTo>
                <a:cubicBezTo>
                  <a:pt x="221841" y="277479"/>
                  <a:pt x="231666" y="309246"/>
                  <a:pt x="222837" y="265099"/>
                </a:cubicBezTo>
                <a:cubicBezTo>
                  <a:pt x="219618" y="249004"/>
                  <a:pt x="218866" y="257157"/>
                  <a:pt x="211311" y="242047"/>
                </a:cubicBezTo>
                <a:cubicBezTo>
                  <a:pt x="209500" y="238425"/>
                  <a:pt x="209436" y="234061"/>
                  <a:pt x="207469" y="230521"/>
                </a:cubicBezTo>
                <a:cubicBezTo>
                  <a:pt x="202984" y="222448"/>
                  <a:pt x="200862" y="210389"/>
                  <a:pt x="192101" y="207469"/>
                </a:cubicBezTo>
                <a:cubicBezTo>
                  <a:pt x="174380" y="201562"/>
                  <a:pt x="184546" y="204421"/>
                  <a:pt x="161365" y="199785"/>
                </a:cubicBezTo>
                <a:cubicBezTo>
                  <a:pt x="160084" y="195943"/>
                  <a:pt x="158636" y="192153"/>
                  <a:pt x="157523" y="188259"/>
                </a:cubicBezTo>
                <a:cubicBezTo>
                  <a:pt x="154285" y="176924"/>
                  <a:pt x="156398" y="171447"/>
                  <a:pt x="145997" y="165206"/>
                </a:cubicBezTo>
                <a:cubicBezTo>
                  <a:pt x="142524" y="163122"/>
                  <a:pt x="138313" y="162645"/>
                  <a:pt x="134471" y="161364"/>
                </a:cubicBezTo>
                <a:lnTo>
                  <a:pt x="126787" y="184417"/>
                </a:lnTo>
                <a:cubicBezTo>
                  <a:pt x="125506" y="188259"/>
                  <a:pt x="126787" y="194662"/>
                  <a:pt x="122945" y="195943"/>
                </a:cubicBezTo>
                <a:cubicBezTo>
                  <a:pt x="92503" y="206090"/>
                  <a:pt x="107882" y="202295"/>
                  <a:pt x="76841" y="207469"/>
                </a:cubicBezTo>
                <a:cubicBezTo>
                  <a:pt x="67876" y="234363"/>
                  <a:pt x="76841" y="227960"/>
                  <a:pt x="57631" y="234363"/>
                </a:cubicBezTo>
                <a:cubicBezTo>
                  <a:pt x="52508" y="231802"/>
                  <a:pt x="47028" y="229856"/>
                  <a:pt x="42263" y="226679"/>
                </a:cubicBezTo>
                <a:cubicBezTo>
                  <a:pt x="39249" y="224670"/>
                  <a:pt x="37407" y="221258"/>
                  <a:pt x="34578" y="218995"/>
                </a:cubicBezTo>
                <a:cubicBezTo>
                  <a:pt x="23937" y="210483"/>
                  <a:pt x="23701" y="211527"/>
                  <a:pt x="11526" y="207469"/>
                </a:cubicBezTo>
                <a:cubicBezTo>
                  <a:pt x="10245" y="197224"/>
                  <a:pt x="10401" y="186694"/>
                  <a:pt x="7684" y="176733"/>
                </a:cubicBezTo>
                <a:cubicBezTo>
                  <a:pt x="6469" y="172278"/>
                  <a:pt x="0" y="169824"/>
                  <a:pt x="0" y="165206"/>
                </a:cubicBezTo>
                <a:cubicBezTo>
                  <a:pt x="0" y="157106"/>
                  <a:pt x="6096" y="150096"/>
                  <a:pt x="7684" y="142154"/>
                </a:cubicBezTo>
                <a:cubicBezTo>
                  <a:pt x="8965" y="135751"/>
                  <a:pt x="7346" y="127961"/>
                  <a:pt x="11526" y="122944"/>
                </a:cubicBezTo>
                <a:cubicBezTo>
                  <a:pt x="14906" y="118888"/>
                  <a:pt x="21771" y="120383"/>
                  <a:pt x="26894" y="119102"/>
                </a:cubicBezTo>
                <a:cubicBezTo>
                  <a:pt x="28175" y="115260"/>
                  <a:pt x="28652" y="111049"/>
                  <a:pt x="30736" y="107576"/>
                </a:cubicBezTo>
                <a:cubicBezTo>
                  <a:pt x="35765" y="99196"/>
                  <a:pt x="45784" y="96210"/>
                  <a:pt x="53789" y="92208"/>
                </a:cubicBezTo>
                <a:lnTo>
                  <a:pt x="76841" y="99892"/>
                </a:lnTo>
                <a:cubicBezTo>
                  <a:pt x="80683" y="101173"/>
                  <a:pt x="84997" y="101488"/>
                  <a:pt x="88367" y="103734"/>
                </a:cubicBezTo>
                <a:lnTo>
                  <a:pt x="99893" y="111418"/>
                </a:lnTo>
                <a:cubicBezTo>
                  <a:pt x="112700" y="110137"/>
                  <a:pt x="126217" y="111974"/>
                  <a:pt x="138313" y="107576"/>
                </a:cubicBezTo>
                <a:cubicBezTo>
                  <a:pt x="142119" y="106192"/>
                  <a:pt x="141173" y="99979"/>
                  <a:pt x="142155" y="96050"/>
                </a:cubicBezTo>
                <a:cubicBezTo>
                  <a:pt x="143739" y="89715"/>
                  <a:pt x="144279" y="83140"/>
                  <a:pt x="145997" y="76840"/>
                </a:cubicBezTo>
                <a:cubicBezTo>
                  <a:pt x="148128" y="69026"/>
                  <a:pt x="151717" y="61646"/>
                  <a:pt x="153681" y="53788"/>
                </a:cubicBezTo>
                <a:cubicBezTo>
                  <a:pt x="154962" y="48665"/>
                  <a:pt x="152417" y="39764"/>
                  <a:pt x="157523" y="38420"/>
                </a:cubicBezTo>
                <a:cubicBezTo>
                  <a:pt x="179850" y="32544"/>
                  <a:pt x="203627" y="35859"/>
                  <a:pt x="226679" y="34578"/>
                </a:cubicBezTo>
                <a:cubicBezTo>
                  <a:pt x="240766" y="13447"/>
                  <a:pt x="226679" y="31376"/>
                  <a:pt x="245889" y="15368"/>
                </a:cubicBezTo>
                <a:cubicBezTo>
                  <a:pt x="265075" y="-621"/>
                  <a:pt x="248685" y="6752"/>
                  <a:pt x="268942" y="0"/>
                </a:cubicBezTo>
                <a:cubicBezTo>
                  <a:pt x="297913" y="9657"/>
                  <a:pt x="262203" y="-3370"/>
                  <a:pt x="291994" y="11526"/>
                </a:cubicBezTo>
                <a:cubicBezTo>
                  <a:pt x="295616" y="13337"/>
                  <a:pt x="302239" y="-2561"/>
                  <a:pt x="303520" y="3842"/>
                </a:cubicBezTo>
                <a:close/>
              </a:path>
            </a:pathLst>
          </a:custGeom>
          <a:noFill/>
          <a:ln w="28575"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7340" y="0"/>
            <a:ext cx="6441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512" y="402568"/>
            <a:ext cx="3058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/>
              <a:t>a. Địa hình đồi núi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921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350" y="2266950"/>
            <a:ext cx="50289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44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0" y="220325"/>
            <a:ext cx="1179195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A.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B.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C.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D.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</a:p>
          <a:p>
            <a:pPr algn="just"/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Câu 2: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Địa hình thấp dưới 1000m chiếm khoảng bao nhiêu % của phần đất liền Việt Nam: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  A. 55%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  B. 65%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  C. 75%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  D. 85%</a:t>
            </a:r>
          </a:p>
          <a:p>
            <a:pPr algn="just"/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Địa hình nước ta có hai hướng chủ yếu là: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  A. Tây bắc-đông nam và vòng cung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  B. Tây bắc-đông nam và tây-đông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  C. Vòng cung và tây-đông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   D. Tây-đông và bắc- nam</a:t>
            </a:r>
          </a:p>
          <a:p>
            <a:pPr algn="just"/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304800" y="647700"/>
            <a:ext cx="685800" cy="514350"/>
          </a:xfrm>
          <a:prstGeom prst="star6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400050" y="4933950"/>
            <a:ext cx="590550" cy="552450"/>
          </a:xfrm>
          <a:prstGeom prst="star6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400050" y="4114800"/>
            <a:ext cx="590550" cy="552450"/>
          </a:xfrm>
          <a:prstGeom prst="star6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918686"/>
            <a:ext cx="109156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 Pu Si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 Pu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 Phan-xi-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 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Biểu hiện chứng tỏ địa hình núi Việt Nam đa dạng: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A. Có các cao nguyên badan xếp tầng và cao nguyên đá vôi.</a:t>
            </a:r>
          </a:p>
          <a:p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B. Có núi cao, núi trung bình, núi thấp, cao nguyên, sơn nguyên...</a:t>
            </a:r>
          </a:p>
          <a:p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C. Bên cạnh các dãy núi cao, đồ sộ, có nhiều núi thấp.</a:t>
            </a:r>
          </a:p>
          <a:p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D. Bên cạnh núi, còn có đồi.</a:t>
            </a:r>
          </a:p>
          <a:p>
            <a:pPr algn="just"/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704850" y="2040492"/>
            <a:ext cx="733425" cy="607457"/>
          </a:xfrm>
          <a:prstGeom prst="star6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704850" y="3600450"/>
            <a:ext cx="652462" cy="705861"/>
          </a:xfrm>
          <a:prstGeom prst="star6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686050"/>
            <a:ext cx="10318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DẶN DÒ: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5298" y="45585"/>
            <a:ext cx="1376854" cy="942087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5" y="4216"/>
            <a:ext cx="874442" cy="8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388" y="100864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95199" y="605303"/>
            <a:ext cx="2279182" cy="577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PHẦN ĐỊA LÍ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2339" y="293825"/>
            <a:ext cx="10403542" cy="577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2. ĐỊA HÌNH VIỆT NAM</a:t>
            </a: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vi-VN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664" y="4168425"/>
            <a:ext cx="598047" cy="74129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599" y="3067288"/>
            <a:ext cx="598047" cy="74129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298" y="2034825"/>
            <a:ext cx="598047" cy="74129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7454" y="2242286"/>
            <a:ext cx="11502524" cy="596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 ĐIỂM CHUNG CỦA ĐỊA HÌNH</a:t>
            </a:r>
            <a:endParaRPr lang="en-US" sz="30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0415" y="3232304"/>
            <a:ext cx="11576784" cy="596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 ĐIỂM </a:t>
            </a:r>
            <a:r>
              <a:rPr lang="vi-VN" sz="30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KHU VỰC ĐỊA HÌNH</a:t>
            </a:r>
            <a:endParaRPr lang="en-US" sz="30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47454" y="4331873"/>
            <a:ext cx="11539745" cy="596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VÀ VẬN DỤNG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7454" y="1380960"/>
            <a:ext cx="11539745" cy="5141089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538080" y="2048963"/>
            <a:ext cx="658540" cy="103979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5400000">
            <a:off x="479193" y="3027374"/>
            <a:ext cx="658539" cy="1069647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1844" y="2289465"/>
            <a:ext cx="1529604" cy="577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2548" y="3298046"/>
            <a:ext cx="1529604" cy="577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461258" y="4128511"/>
            <a:ext cx="658539" cy="1069647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3660" y="4332793"/>
            <a:ext cx="1529604" cy="577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96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3421"/>
            <a:ext cx="6441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 CỦA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5865"/>
            <a:ext cx="120133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/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đồi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45" algn="just"/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Đồi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chiếm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3/4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lãnh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đồi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(85%).</a:t>
            </a:r>
          </a:p>
          <a:p>
            <a:pPr indent="360045" algn="just"/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chiếm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1/4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60045" algn="just"/>
            <a:r>
              <a:rPr lang="en-US" sz="2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45" algn="just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thềm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60045" algn="just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60045" algn="just"/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đới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ẩm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45" algn="just"/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đới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ẩm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360045" algn="just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mòn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60045" algn="just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Bồi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60045" algn="just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cac-xtơ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60045" algn="just"/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chịu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45" algn="just"/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hầm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mỏ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33102" y="1459195"/>
            <a:ext cx="2671613" cy="533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58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endParaRPr lang="en-US" sz="2600" b="1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26199" y="3638207"/>
            <a:ext cx="3348184" cy="533400"/>
          </a:xfrm>
          <a:prstGeom prst="rect">
            <a:avLst/>
          </a:prstGeom>
          <a:noFill/>
          <a:ln w="9525" algn="ctr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58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600" b="1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96955" y="5880932"/>
            <a:ext cx="3856115" cy="609601"/>
          </a:xfrm>
          <a:prstGeom prst="rect">
            <a:avLst/>
          </a:prstGeom>
          <a:noFill/>
          <a:ln w="9525" algn="ctr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58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thềm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endParaRPr lang="en-US" sz="2600" b="1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0274" y="2946806"/>
            <a:ext cx="1972146" cy="1292662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KHU VỰC ĐỊA HÌNH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78727" y="69851"/>
            <a:ext cx="4887533" cy="533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64439" y="766763"/>
            <a:ext cx="4887533" cy="533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endParaRPr lang="en-US" sz="2600" b="1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64439" y="1452563"/>
            <a:ext cx="4887533" cy="533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Sơn Bắc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64439" y="2138363"/>
            <a:ext cx="4887533" cy="533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Sơn Nam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64439" y="3227388"/>
            <a:ext cx="4887533" cy="533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bằng sông Hồng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64439" y="3865563"/>
            <a:ext cx="4887533" cy="533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bằng sông Cửu Long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864439" y="4522788"/>
            <a:ext cx="5063401" cy="5334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endParaRPr lang="en-US" sz="2600" b="1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885752" y="5638800"/>
            <a:ext cx="4866220" cy="533400"/>
          </a:xfrm>
          <a:prstGeom prst="rect">
            <a:avLst/>
          </a:prstGeom>
          <a:noFill/>
          <a:ln w="9525" algn="ctr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2600" b="1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85752" y="6267450"/>
            <a:ext cx="4866220" cy="533400"/>
          </a:xfrm>
          <a:prstGeom prst="rect">
            <a:avLst/>
          </a:prstGeom>
          <a:noFill/>
          <a:ln w="9525" algn="ctr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Thềm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6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endParaRPr lang="en-US" sz="2600" b="1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2196955" y="2056308"/>
            <a:ext cx="742981" cy="143778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182420" y="3494088"/>
            <a:ext cx="518426" cy="371475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182419" y="3530732"/>
            <a:ext cx="716586" cy="2313556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604715" y="209550"/>
            <a:ext cx="1183524" cy="148397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5604715" y="895349"/>
            <a:ext cx="1183524" cy="798171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5566615" y="1581149"/>
            <a:ext cx="1221624" cy="128587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5604715" y="1719264"/>
            <a:ext cx="1259724" cy="471486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6099735" y="3294062"/>
            <a:ext cx="764703" cy="645071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6074383" y="3979862"/>
            <a:ext cx="790056" cy="13399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6074383" y="3979861"/>
            <a:ext cx="790055" cy="609602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6074383" y="5910962"/>
            <a:ext cx="790056" cy="261237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074383" y="6172200"/>
            <a:ext cx="790056" cy="20955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9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38" y="159848"/>
            <a:ext cx="1788276" cy="12542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imagesCA5OMU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63" y="2229607"/>
            <a:ext cx="1820850" cy="13635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3101064_13288051159g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05" y="4522788"/>
            <a:ext cx="1820850" cy="1321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0" y="0"/>
            <a:ext cx="25336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37376" y="1915791"/>
            <a:ext cx="925199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7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ĐỊA </a:t>
            </a:r>
            <a:r>
              <a:rPr lang="en-US" sz="7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 VIỆT </a:t>
            </a:r>
            <a:r>
              <a:rPr lang="en-US" sz="7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</a:p>
          <a:p>
            <a:pPr algn="ctr"/>
            <a:r>
              <a:rPr lang="en-US" sz="5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000" b="1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  <a:endParaRPr lang="en-US" sz="5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10040875" y="1222519"/>
            <a:ext cx="1496991" cy="1751898"/>
          </a:xfrm>
          <a:prstGeom prst="star4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1018188" y="3988069"/>
            <a:ext cx="1563040" cy="1735526"/>
          </a:xfrm>
          <a:prstGeom prst="star4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6-Point Star 31"/>
          <p:cNvSpPr/>
          <p:nvPr/>
        </p:nvSpPr>
        <p:spPr>
          <a:xfrm>
            <a:off x="2301391" y="639816"/>
            <a:ext cx="559675" cy="675289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6-Point Star 32"/>
          <p:cNvSpPr/>
          <p:nvPr/>
        </p:nvSpPr>
        <p:spPr>
          <a:xfrm>
            <a:off x="3690182" y="806930"/>
            <a:ext cx="373117" cy="457200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6-Point Star 33"/>
          <p:cNvSpPr/>
          <p:nvPr/>
        </p:nvSpPr>
        <p:spPr>
          <a:xfrm>
            <a:off x="1111468" y="2687490"/>
            <a:ext cx="373117" cy="457200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6-Point Star 34"/>
          <p:cNvSpPr/>
          <p:nvPr/>
        </p:nvSpPr>
        <p:spPr>
          <a:xfrm>
            <a:off x="8355725" y="1894302"/>
            <a:ext cx="620062" cy="681156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6-Point Star 35"/>
          <p:cNvSpPr/>
          <p:nvPr/>
        </p:nvSpPr>
        <p:spPr>
          <a:xfrm>
            <a:off x="9656774" y="934106"/>
            <a:ext cx="409800" cy="381000"/>
          </a:xfrm>
          <a:prstGeom prst="star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982" y="707381"/>
            <a:ext cx="43704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5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441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69" y="525965"/>
            <a:ext cx="3058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/>
              <a:t>a. Địa hình đồi núi</a:t>
            </a:r>
            <a:endParaRPr lang="en-US" sz="2600" b="1" dirty="0"/>
          </a:p>
        </p:txBody>
      </p:sp>
      <p:pic>
        <p:nvPicPr>
          <p:cNvPr id="5" name="Picture 36" descr="H:\A4 quet\Untitled-4.jpg">
            <a:extLst>
              <a:ext uri="{FF2B5EF4-FFF2-40B4-BE49-F238E27FC236}">
                <a16:creationId xmlns:a16="http://schemas.microsoft.com/office/drawing/2014/main" id="{613DA68C-8E6D-40D9-8A21-0663B8BE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0"/>
            <a:ext cx="4495800" cy="68580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76719"/>
              </p:ext>
            </p:extLst>
          </p:nvPr>
        </p:nvGraphicFramePr>
        <p:xfrm>
          <a:off x="23291" y="2194852"/>
          <a:ext cx="7749736" cy="4637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4303">
                  <a:extLst>
                    <a:ext uri="{9D8B030D-6E8A-4147-A177-3AD203B41FA5}">
                      <a16:colId xmlns:a16="http://schemas.microsoft.com/office/drawing/2014/main" val="638648088"/>
                    </a:ext>
                  </a:extLst>
                </a:gridCol>
                <a:gridCol w="1711510">
                  <a:extLst>
                    <a:ext uri="{9D8B030D-6E8A-4147-A177-3AD203B41FA5}">
                      <a16:colId xmlns:a16="http://schemas.microsoft.com/office/drawing/2014/main" val="164970754"/>
                    </a:ext>
                  </a:extLst>
                </a:gridCol>
                <a:gridCol w="1615015">
                  <a:extLst>
                    <a:ext uri="{9D8B030D-6E8A-4147-A177-3AD203B41FA5}">
                      <a16:colId xmlns:a16="http://schemas.microsoft.com/office/drawing/2014/main" val="3539445229"/>
                    </a:ext>
                  </a:extLst>
                </a:gridCol>
                <a:gridCol w="1559668">
                  <a:extLst>
                    <a:ext uri="{9D8B030D-6E8A-4147-A177-3AD203B41FA5}">
                      <a16:colId xmlns:a16="http://schemas.microsoft.com/office/drawing/2014/main" val="3530424895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842323903"/>
                    </a:ext>
                  </a:extLst>
                </a:gridCol>
              </a:tblGrid>
              <a:tr h="151917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Phạm</a:t>
                      </a:r>
                      <a:r>
                        <a:rPr lang="vi-VN" sz="24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vi</a:t>
                      </a:r>
                    </a:p>
                    <a:p>
                      <a:pPr algn="ctr"/>
                      <a:r>
                        <a:rPr lang="vi-VN" sz="24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Hình thái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Đông</a:t>
                      </a:r>
                      <a:r>
                        <a:rPr lang="vi-VN" sz="24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Bắc</a:t>
                      </a:r>
                      <a:endParaRPr lang="en-US" sz="24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2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200" b="0" baseline="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2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1,2)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Tây</a:t>
                      </a:r>
                      <a:r>
                        <a:rPr lang="vi-VN" sz="24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Bắc</a:t>
                      </a:r>
                      <a:endParaRPr lang="en-US" sz="24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2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200" b="0" baseline="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2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3,4)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Trường</a:t>
                      </a:r>
                      <a:r>
                        <a:rPr lang="vi-VN" sz="24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Sơn Bắc</a:t>
                      </a:r>
                      <a:endParaRPr lang="en-US" sz="24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2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200" b="0" baseline="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2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5,6)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Trường</a:t>
                      </a:r>
                      <a:r>
                        <a:rPr lang="vi-VN" sz="24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Sơn Nam</a:t>
                      </a:r>
                      <a:endParaRPr lang="en-US" sz="24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2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200" b="0" baseline="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2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7,8)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0101"/>
                  </a:ext>
                </a:extLst>
              </a:tr>
              <a:tr h="60910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Phạm</a:t>
                      </a:r>
                      <a:r>
                        <a:rPr lang="vi-VN" sz="2400" baseline="0" dirty="0" smtClean="0"/>
                        <a:t> vi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36126"/>
                  </a:ext>
                </a:extLst>
              </a:tr>
              <a:tr h="92860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Hướng</a:t>
                      </a:r>
                      <a:r>
                        <a:rPr lang="vi-VN" sz="2400" baseline="0" dirty="0" smtClean="0"/>
                        <a:t> núi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10405"/>
                  </a:ext>
                </a:extLst>
              </a:tr>
              <a:tr h="61641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Độ</a:t>
                      </a:r>
                      <a:r>
                        <a:rPr lang="vi-VN" sz="2400" baseline="0" dirty="0" smtClean="0"/>
                        <a:t> cao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695897"/>
                  </a:ext>
                </a:extLst>
              </a:tr>
              <a:tr h="92860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Dãy</a:t>
                      </a:r>
                      <a:r>
                        <a:rPr lang="vi-VN" sz="2400" baseline="0" dirty="0" smtClean="0"/>
                        <a:t> núi chính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54949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118" y="1068021"/>
            <a:ext cx="759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H:\A4 quet\Untitled-4.jpg">
            <a:extLst>
              <a:ext uri="{FF2B5EF4-FFF2-40B4-BE49-F238E27FC236}">
                <a16:creationId xmlns:a16="http://schemas.microsoft.com/office/drawing/2014/main" id="{613DA68C-8E6D-40D9-8A21-0663B8BEE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296" b="62817"/>
          <a:stretch/>
        </p:blipFill>
        <p:spPr bwMode="auto">
          <a:xfrm>
            <a:off x="2520327" y="858706"/>
            <a:ext cx="7034294" cy="5807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49789" y="1379298"/>
            <a:ext cx="5441133" cy="2431791"/>
            <a:chOff x="4749789" y="1379298"/>
            <a:chExt cx="5441133" cy="2431791"/>
          </a:xfrm>
        </p:grpSpPr>
        <p:sp>
          <p:nvSpPr>
            <p:cNvPr id="7" name="Freeform 6"/>
            <p:cNvSpPr/>
            <p:nvPr/>
          </p:nvSpPr>
          <p:spPr>
            <a:xfrm>
              <a:off x="4749789" y="1557581"/>
              <a:ext cx="3660146" cy="2253508"/>
            </a:xfrm>
            <a:custGeom>
              <a:avLst/>
              <a:gdLst>
                <a:gd name="connsiteX0" fmla="*/ 0 w 1396652"/>
                <a:gd name="connsiteY0" fmla="*/ 306887 h 989556"/>
                <a:gd name="connsiteX1" fmla="*/ 31315 w 1396652"/>
                <a:gd name="connsiteY1" fmla="*/ 281835 h 989556"/>
                <a:gd name="connsiteX2" fmla="*/ 25052 w 1396652"/>
                <a:gd name="connsiteY2" fmla="*/ 263046 h 989556"/>
                <a:gd name="connsiteX3" fmla="*/ 37578 w 1396652"/>
                <a:gd name="connsiteY3" fmla="*/ 244257 h 989556"/>
                <a:gd name="connsiteX4" fmla="*/ 75156 w 1396652"/>
                <a:gd name="connsiteY4" fmla="*/ 219205 h 989556"/>
                <a:gd name="connsiteX5" fmla="*/ 100208 w 1396652"/>
                <a:gd name="connsiteY5" fmla="*/ 194153 h 989556"/>
                <a:gd name="connsiteX6" fmla="*/ 125260 w 1396652"/>
                <a:gd name="connsiteY6" fmla="*/ 250520 h 989556"/>
                <a:gd name="connsiteX7" fmla="*/ 144049 w 1396652"/>
                <a:gd name="connsiteY7" fmla="*/ 256783 h 989556"/>
                <a:gd name="connsiteX8" fmla="*/ 162838 w 1396652"/>
                <a:gd name="connsiteY8" fmla="*/ 244257 h 989556"/>
                <a:gd name="connsiteX9" fmla="*/ 200416 w 1396652"/>
                <a:gd name="connsiteY9" fmla="*/ 212942 h 989556"/>
                <a:gd name="connsiteX10" fmla="*/ 269310 w 1396652"/>
                <a:gd name="connsiteY10" fmla="*/ 200416 h 989556"/>
                <a:gd name="connsiteX11" fmla="*/ 294362 w 1396652"/>
                <a:gd name="connsiteY11" fmla="*/ 162838 h 989556"/>
                <a:gd name="connsiteX12" fmla="*/ 300625 w 1396652"/>
                <a:gd name="connsiteY12" fmla="*/ 144049 h 989556"/>
                <a:gd name="connsiteX13" fmla="*/ 306888 w 1396652"/>
                <a:gd name="connsiteY13" fmla="*/ 112734 h 989556"/>
                <a:gd name="connsiteX14" fmla="*/ 325677 w 1396652"/>
                <a:gd name="connsiteY14" fmla="*/ 100208 h 989556"/>
                <a:gd name="connsiteX15" fmla="*/ 356992 w 1396652"/>
                <a:gd name="connsiteY15" fmla="*/ 75156 h 989556"/>
                <a:gd name="connsiteX16" fmla="*/ 375781 w 1396652"/>
                <a:gd name="connsiteY16" fmla="*/ 62630 h 989556"/>
                <a:gd name="connsiteX17" fmla="*/ 413359 w 1396652"/>
                <a:gd name="connsiteY17" fmla="*/ 50104 h 989556"/>
                <a:gd name="connsiteX18" fmla="*/ 444674 w 1396652"/>
                <a:gd name="connsiteY18" fmla="*/ 25052 h 989556"/>
                <a:gd name="connsiteX19" fmla="*/ 482252 w 1396652"/>
                <a:gd name="connsiteY19" fmla="*/ 0 h 989556"/>
                <a:gd name="connsiteX20" fmla="*/ 501041 w 1396652"/>
                <a:gd name="connsiteY20" fmla="*/ 12526 h 989556"/>
                <a:gd name="connsiteX21" fmla="*/ 526093 w 1396652"/>
                <a:gd name="connsiteY21" fmla="*/ 37578 h 989556"/>
                <a:gd name="connsiteX22" fmla="*/ 538619 w 1396652"/>
                <a:gd name="connsiteY22" fmla="*/ 56367 h 989556"/>
                <a:gd name="connsiteX23" fmla="*/ 613775 w 1396652"/>
                <a:gd name="connsiteY23" fmla="*/ 118997 h 989556"/>
                <a:gd name="connsiteX24" fmla="*/ 645090 w 1396652"/>
                <a:gd name="connsiteY24" fmla="*/ 125260 h 989556"/>
                <a:gd name="connsiteX25" fmla="*/ 676406 w 1396652"/>
                <a:gd name="connsiteY25" fmla="*/ 162838 h 989556"/>
                <a:gd name="connsiteX26" fmla="*/ 713984 w 1396652"/>
                <a:gd name="connsiteY26" fmla="*/ 175364 h 989556"/>
                <a:gd name="connsiteX27" fmla="*/ 726510 w 1396652"/>
                <a:gd name="connsiteY27" fmla="*/ 156575 h 989556"/>
                <a:gd name="connsiteX28" fmla="*/ 776614 w 1396652"/>
                <a:gd name="connsiteY28" fmla="*/ 156575 h 989556"/>
                <a:gd name="connsiteX29" fmla="*/ 795403 w 1396652"/>
                <a:gd name="connsiteY29" fmla="*/ 162838 h 989556"/>
                <a:gd name="connsiteX30" fmla="*/ 832981 w 1396652"/>
                <a:gd name="connsiteY30" fmla="*/ 181627 h 989556"/>
                <a:gd name="connsiteX31" fmla="*/ 908137 w 1396652"/>
                <a:gd name="connsiteY31" fmla="*/ 187890 h 989556"/>
                <a:gd name="connsiteX32" fmla="*/ 958241 w 1396652"/>
                <a:gd name="connsiteY32" fmla="*/ 219205 h 989556"/>
                <a:gd name="connsiteX33" fmla="*/ 977030 w 1396652"/>
                <a:gd name="connsiteY33" fmla="*/ 225468 h 989556"/>
                <a:gd name="connsiteX34" fmla="*/ 995819 w 1396652"/>
                <a:gd name="connsiteY34" fmla="*/ 231731 h 989556"/>
                <a:gd name="connsiteX35" fmla="*/ 977030 w 1396652"/>
                <a:gd name="connsiteY35" fmla="*/ 294361 h 989556"/>
                <a:gd name="connsiteX36" fmla="*/ 958241 w 1396652"/>
                <a:gd name="connsiteY36" fmla="*/ 306887 h 989556"/>
                <a:gd name="connsiteX37" fmla="*/ 945715 w 1396652"/>
                <a:gd name="connsiteY37" fmla="*/ 325676 h 989556"/>
                <a:gd name="connsiteX38" fmla="*/ 945715 w 1396652"/>
                <a:gd name="connsiteY38" fmla="*/ 400833 h 989556"/>
                <a:gd name="connsiteX39" fmla="*/ 983293 w 1396652"/>
                <a:gd name="connsiteY39" fmla="*/ 425885 h 989556"/>
                <a:gd name="connsiteX40" fmla="*/ 989556 w 1396652"/>
                <a:gd name="connsiteY40" fmla="*/ 444674 h 989556"/>
                <a:gd name="connsiteX41" fmla="*/ 977030 w 1396652"/>
                <a:gd name="connsiteY41" fmla="*/ 494778 h 989556"/>
                <a:gd name="connsiteX42" fmla="*/ 983293 w 1396652"/>
                <a:gd name="connsiteY42" fmla="*/ 526093 h 989556"/>
                <a:gd name="connsiteX43" fmla="*/ 1002082 w 1396652"/>
                <a:gd name="connsiteY43" fmla="*/ 538619 h 989556"/>
                <a:gd name="connsiteX44" fmla="*/ 1020871 w 1396652"/>
                <a:gd name="connsiteY44" fmla="*/ 557408 h 989556"/>
                <a:gd name="connsiteX45" fmla="*/ 1058449 w 1396652"/>
                <a:gd name="connsiteY45" fmla="*/ 576197 h 989556"/>
                <a:gd name="connsiteX46" fmla="*/ 1064712 w 1396652"/>
                <a:gd name="connsiteY46" fmla="*/ 594986 h 989556"/>
                <a:gd name="connsiteX47" fmla="*/ 1108553 w 1396652"/>
                <a:gd name="connsiteY47" fmla="*/ 645090 h 989556"/>
                <a:gd name="connsiteX48" fmla="*/ 1127342 w 1396652"/>
                <a:gd name="connsiteY48" fmla="*/ 651353 h 989556"/>
                <a:gd name="connsiteX49" fmla="*/ 1164921 w 1396652"/>
                <a:gd name="connsiteY49" fmla="*/ 657616 h 989556"/>
                <a:gd name="connsiteX50" fmla="*/ 1202499 w 1396652"/>
                <a:gd name="connsiteY50" fmla="*/ 682668 h 989556"/>
                <a:gd name="connsiteX51" fmla="*/ 1221288 w 1396652"/>
                <a:gd name="connsiteY51" fmla="*/ 695194 h 989556"/>
                <a:gd name="connsiteX52" fmla="*/ 1283918 w 1396652"/>
                <a:gd name="connsiteY52" fmla="*/ 713983 h 989556"/>
                <a:gd name="connsiteX53" fmla="*/ 1302707 w 1396652"/>
                <a:gd name="connsiteY53" fmla="*/ 720246 h 989556"/>
                <a:gd name="connsiteX54" fmla="*/ 1321496 w 1396652"/>
                <a:gd name="connsiteY54" fmla="*/ 726509 h 989556"/>
                <a:gd name="connsiteX55" fmla="*/ 1346548 w 1396652"/>
                <a:gd name="connsiteY55" fmla="*/ 720246 h 989556"/>
                <a:gd name="connsiteX56" fmla="*/ 1352811 w 1396652"/>
                <a:gd name="connsiteY56" fmla="*/ 688931 h 989556"/>
                <a:gd name="connsiteX57" fmla="*/ 1390389 w 1396652"/>
                <a:gd name="connsiteY57" fmla="*/ 701457 h 989556"/>
                <a:gd name="connsiteX58" fmla="*/ 1396652 w 1396652"/>
                <a:gd name="connsiteY58" fmla="*/ 720246 h 989556"/>
                <a:gd name="connsiteX59" fmla="*/ 1377863 w 1396652"/>
                <a:gd name="connsiteY59" fmla="*/ 757824 h 989556"/>
                <a:gd name="connsiteX60" fmla="*/ 1359074 w 1396652"/>
                <a:gd name="connsiteY60" fmla="*/ 770350 h 989556"/>
                <a:gd name="connsiteX61" fmla="*/ 1352811 w 1396652"/>
                <a:gd name="connsiteY61" fmla="*/ 789139 h 989556"/>
                <a:gd name="connsiteX62" fmla="*/ 1334022 w 1396652"/>
                <a:gd name="connsiteY62" fmla="*/ 801665 h 989556"/>
                <a:gd name="connsiteX63" fmla="*/ 1327759 w 1396652"/>
                <a:gd name="connsiteY63" fmla="*/ 845507 h 989556"/>
                <a:gd name="connsiteX64" fmla="*/ 1296444 w 1396652"/>
                <a:gd name="connsiteY64" fmla="*/ 876822 h 989556"/>
                <a:gd name="connsiteX65" fmla="*/ 1277655 w 1396652"/>
                <a:gd name="connsiteY65" fmla="*/ 883085 h 989556"/>
                <a:gd name="connsiteX66" fmla="*/ 1271392 w 1396652"/>
                <a:gd name="connsiteY66" fmla="*/ 914400 h 989556"/>
                <a:gd name="connsiteX67" fmla="*/ 1258866 w 1396652"/>
                <a:gd name="connsiteY67" fmla="*/ 933189 h 989556"/>
                <a:gd name="connsiteX68" fmla="*/ 1252603 w 1396652"/>
                <a:gd name="connsiteY68" fmla="*/ 951978 h 989556"/>
                <a:gd name="connsiteX69" fmla="*/ 1246340 w 1396652"/>
                <a:gd name="connsiteY69" fmla="*/ 977030 h 989556"/>
                <a:gd name="connsiteX70" fmla="*/ 1227551 w 1396652"/>
                <a:gd name="connsiteY70" fmla="*/ 989556 h 989556"/>
                <a:gd name="connsiteX71" fmla="*/ 1208762 w 1396652"/>
                <a:gd name="connsiteY71" fmla="*/ 977030 h 989556"/>
                <a:gd name="connsiteX72" fmla="*/ 1196236 w 1396652"/>
                <a:gd name="connsiteY72" fmla="*/ 958241 h 989556"/>
                <a:gd name="connsiteX73" fmla="*/ 1171184 w 1396652"/>
                <a:gd name="connsiteY73" fmla="*/ 945715 h 989556"/>
                <a:gd name="connsiteX74" fmla="*/ 1146132 w 1396652"/>
                <a:gd name="connsiteY74" fmla="*/ 951978 h 989556"/>
                <a:gd name="connsiteX75" fmla="*/ 1127342 w 1396652"/>
                <a:gd name="connsiteY75" fmla="*/ 958241 h 989556"/>
                <a:gd name="connsiteX76" fmla="*/ 1108553 w 1396652"/>
                <a:gd name="connsiteY76" fmla="*/ 920663 h 989556"/>
                <a:gd name="connsiteX77" fmla="*/ 1089764 w 1396652"/>
                <a:gd name="connsiteY77" fmla="*/ 908137 h 989556"/>
                <a:gd name="connsiteX78" fmla="*/ 908137 w 1396652"/>
                <a:gd name="connsiteY78" fmla="*/ 908137 h 989556"/>
                <a:gd name="connsiteX79" fmla="*/ 889348 w 1396652"/>
                <a:gd name="connsiteY79" fmla="*/ 895611 h 989556"/>
                <a:gd name="connsiteX80" fmla="*/ 876822 w 1396652"/>
                <a:gd name="connsiteY80" fmla="*/ 858033 h 989556"/>
                <a:gd name="connsiteX81" fmla="*/ 908137 w 1396652"/>
                <a:gd name="connsiteY81" fmla="*/ 845507 h 989556"/>
                <a:gd name="connsiteX82" fmla="*/ 926926 w 1396652"/>
                <a:gd name="connsiteY82" fmla="*/ 851770 h 989556"/>
                <a:gd name="connsiteX83" fmla="*/ 933189 w 1396652"/>
                <a:gd name="connsiteY83" fmla="*/ 832980 h 989556"/>
                <a:gd name="connsiteX84" fmla="*/ 920663 w 1396652"/>
                <a:gd name="connsiteY84" fmla="*/ 814191 h 989556"/>
                <a:gd name="connsiteX85" fmla="*/ 895611 w 1396652"/>
                <a:gd name="connsiteY85" fmla="*/ 782876 h 989556"/>
                <a:gd name="connsiteX86" fmla="*/ 858033 w 1396652"/>
                <a:gd name="connsiteY86" fmla="*/ 751561 h 989556"/>
                <a:gd name="connsiteX87" fmla="*/ 814192 w 1396652"/>
                <a:gd name="connsiteY87" fmla="*/ 739035 h 989556"/>
                <a:gd name="connsiteX88" fmla="*/ 795403 w 1396652"/>
                <a:gd name="connsiteY88" fmla="*/ 732772 h 989556"/>
                <a:gd name="connsiteX89" fmla="*/ 745299 w 1396652"/>
                <a:gd name="connsiteY89" fmla="*/ 720246 h 989556"/>
                <a:gd name="connsiteX90" fmla="*/ 732773 w 1396652"/>
                <a:gd name="connsiteY90" fmla="*/ 701457 h 989556"/>
                <a:gd name="connsiteX91" fmla="*/ 688932 w 1396652"/>
                <a:gd name="connsiteY91" fmla="*/ 682668 h 989556"/>
                <a:gd name="connsiteX92" fmla="*/ 620038 w 1396652"/>
                <a:gd name="connsiteY92" fmla="*/ 676405 h 989556"/>
                <a:gd name="connsiteX93" fmla="*/ 613775 w 1396652"/>
                <a:gd name="connsiteY93" fmla="*/ 695194 h 989556"/>
                <a:gd name="connsiteX94" fmla="*/ 620038 w 1396652"/>
                <a:gd name="connsiteY94" fmla="*/ 751561 h 989556"/>
                <a:gd name="connsiteX95" fmla="*/ 632564 w 1396652"/>
                <a:gd name="connsiteY95" fmla="*/ 770350 h 989556"/>
                <a:gd name="connsiteX96" fmla="*/ 645090 w 1396652"/>
                <a:gd name="connsiteY96" fmla="*/ 807928 h 989556"/>
                <a:gd name="connsiteX97" fmla="*/ 626301 w 1396652"/>
                <a:gd name="connsiteY97" fmla="*/ 770350 h 989556"/>
                <a:gd name="connsiteX98" fmla="*/ 613775 w 1396652"/>
                <a:gd name="connsiteY98" fmla="*/ 751561 h 989556"/>
                <a:gd name="connsiteX99" fmla="*/ 551145 w 1396652"/>
                <a:gd name="connsiteY99" fmla="*/ 764087 h 989556"/>
                <a:gd name="connsiteX100" fmla="*/ 501041 w 1396652"/>
                <a:gd name="connsiteY100" fmla="*/ 776613 h 989556"/>
                <a:gd name="connsiteX101" fmla="*/ 438411 w 1396652"/>
                <a:gd name="connsiteY101" fmla="*/ 770350 h 989556"/>
                <a:gd name="connsiteX102" fmla="*/ 419622 w 1396652"/>
                <a:gd name="connsiteY102" fmla="*/ 732772 h 989556"/>
                <a:gd name="connsiteX103" fmla="*/ 400833 w 1396652"/>
                <a:gd name="connsiteY103" fmla="*/ 726509 h 989556"/>
                <a:gd name="connsiteX104" fmla="*/ 375781 w 1396652"/>
                <a:gd name="connsiteY104" fmla="*/ 707720 h 98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96652" h="989556">
                  <a:moveTo>
                    <a:pt x="0" y="306887"/>
                  </a:moveTo>
                  <a:cubicBezTo>
                    <a:pt x="10438" y="298536"/>
                    <a:pt x="24683" y="293441"/>
                    <a:pt x="31315" y="281835"/>
                  </a:cubicBezTo>
                  <a:cubicBezTo>
                    <a:pt x="34590" y="276103"/>
                    <a:pt x="23967" y="269558"/>
                    <a:pt x="25052" y="263046"/>
                  </a:cubicBezTo>
                  <a:cubicBezTo>
                    <a:pt x="26289" y="255621"/>
                    <a:pt x="31913" y="249214"/>
                    <a:pt x="37578" y="244257"/>
                  </a:cubicBezTo>
                  <a:cubicBezTo>
                    <a:pt x="48908" y="234344"/>
                    <a:pt x="75156" y="219205"/>
                    <a:pt x="75156" y="219205"/>
                  </a:cubicBezTo>
                  <a:cubicBezTo>
                    <a:pt x="75156" y="219205"/>
                    <a:pt x="83507" y="177452"/>
                    <a:pt x="100208" y="194153"/>
                  </a:cubicBezTo>
                  <a:cubicBezTo>
                    <a:pt x="142310" y="236255"/>
                    <a:pt x="89906" y="222237"/>
                    <a:pt x="125260" y="250520"/>
                  </a:cubicBezTo>
                  <a:cubicBezTo>
                    <a:pt x="130415" y="254644"/>
                    <a:pt x="137786" y="254695"/>
                    <a:pt x="144049" y="256783"/>
                  </a:cubicBezTo>
                  <a:cubicBezTo>
                    <a:pt x="150312" y="252608"/>
                    <a:pt x="157055" y="249076"/>
                    <a:pt x="162838" y="244257"/>
                  </a:cubicBezTo>
                  <a:cubicBezTo>
                    <a:pt x="183614" y="226944"/>
                    <a:pt x="177092" y="224604"/>
                    <a:pt x="200416" y="212942"/>
                  </a:cubicBezTo>
                  <a:cubicBezTo>
                    <a:pt x="219725" y="203288"/>
                    <a:pt x="252040" y="202575"/>
                    <a:pt x="269310" y="200416"/>
                  </a:cubicBezTo>
                  <a:cubicBezTo>
                    <a:pt x="277661" y="187890"/>
                    <a:pt x="289601" y="177120"/>
                    <a:pt x="294362" y="162838"/>
                  </a:cubicBezTo>
                  <a:cubicBezTo>
                    <a:pt x="296450" y="156575"/>
                    <a:pt x="299024" y="150454"/>
                    <a:pt x="300625" y="144049"/>
                  </a:cubicBezTo>
                  <a:cubicBezTo>
                    <a:pt x="303207" y="133722"/>
                    <a:pt x="301607" y="121976"/>
                    <a:pt x="306888" y="112734"/>
                  </a:cubicBezTo>
                  <a:cubicBezTo>
                    <a:pt x="310623" y="106199"/>
                    <a:pt x="319414" y="104383"/>
                    <a:pt x="325677" y="100208"/>
                  </a:cubicBezTo>
                  <a:cubicBezTo>
                    <a:pt x="346792" y="68535"/>
                    <a:pt x="326740" y="90282"/>
                    <a:pt x="356992" y="75156"/>
                  </a:cubicBezTo>
                  <a:cubicBezTo>
                    <a:pt x="363725" y="71790"/>
                    <a:pt x="368903" y="65687"/>
                    <a:pt x="375781" y="62630"/>
                  </a:cubicBezTo>
                  <a:cubicBezTo>
                    <a:pt x="387847" y="57268"/>
                    <a:pt x="413359" y="50104"/>
                    <a:pt x="413359" y="50104"/>
                  </a:cubicBezTo>
                  <a:cubicBezTo>
                    <a:pt x="436503" y="15387"/>
                    <a:pt x="412643" y="42847"/>
                    <a:pt x="444674" y="25052"/>
                  </a:cubicBezTo>
                  <a:cubicBezTo>
                    <a:pt x="457834" y="17741"/>
                    <a:pt x="482252" y="0"/>
                    <a:pt x="482252" y="0"/>
                  </a:cubicBezTo>
                  <a:cubicBezTo>
                    <a:pt x="488515" y="4175"/>
                    <a:pt x="496339" y="6648"/>
                    <a:pt x="501041" y="12526"/>
                  </a:cubicBezTo>
                  <a:cubicBezTo>
                    <a:pt x="525334" y="42892"/>
                    <a:pt x="485099" y="23913"/>
                    <a:pt x="526093" y="37578"/>
                  </a:cubicBezTo>
                  <a:cubicBezTo>
                    <a:pt x="530268" y="43841"/>
                    <a:pt x="533618" y="50741"/>
                    <a:pt x="538619" y="56367"/>
                  </a:cubicBezTo>
                  <a:cubicBezTo>
                    <a:pt x="549267" y="68346"/>
                    <a:pt x="593390" y="114920"/>
                    <a:pt x="613775" y="118997"/>
                  </a:cubicBezTo>
                  <a:lnTo>
                    <a:pt x="645090" y="125260"/>
                  </a:lnTo>
                  <a:cubicBezTo>
                    <a:pt x="652887" y="136956"/>
                    <a:pt x="663639" y="155745"/>
                    <a:pt x="676406" y="162838"/>
                  </a:cubicBezTo>
                  <a:cubicBezTo>
                    <a:pt x="687948" y="169250"/>
                    <a:pt x="713984" y="175364"/>
                    <a:pt x="713984" y="175364"/>
                  </a:cubicBezTo>
                  <a:cubicBezTo>
                    <a:pt x="718159" y="169101"/>
                    <a:pt x="720632" y="161277"/>
                    <a:pt x="726510" y="156575"/>
                  </a:cubicBezTo>
                  <a:cubicBezTo>
                    <a:pt x="741443" y="144629"/>
                    <a:pt x="761327" y="152753"/>
                    <a:pt x="776614" y="156575"/>
                  </a:cubicBezTo>
                  <a:cubicBezTo>
                    <a:pt x="783019" y="158176"/>
                    <a:pt x="789498" y="159886"/>
                    <a:pt x="795403" y="162838"/>
                  </a:cubicBezTo>
                  <a:cubicBezTo>
                    <a:pt x="814596" y="172435"/>
                    <a:pt x="811514" y="178765"/>
                    <a:pt x="832981" y="181627"/>
                  </a:cubicBezTo>
                  <a:cubicBezTo>
                    <a:pt x="857899" y="184949"/>
                    <a:pt x="883085" y="185802"/>
                    <a:pt x="908137" y="187890"/>
                  </a:cubicBezTo>
                  <a:cubicBezTo>
                    <a:pt x="927987" y="217665"/>
                    <a:pt x="913522" y="204299"/>
                    <a:pt x="958241" y="219205"/>
                  </a:cubicBezTo>
                  <a:lnTo>
                    <a:pt x="977030" y="225468"/>
                  </a:lnTo>
                  <a:lnTo>
                    <a:pt x="995819" y="231731"/>
                  </a:lnTo>
                  <a:cubicBezTo>
                    <a:pt x="992148" y="253757"/>
                    <a:pt x="992201" y="276156"/>
                    <a:pt x="977030" y="294361"/>
                  </a:cubicBezTo>
                  <a:cubicBezTo>
                    <a:pt x="972211" y="300144"/>
                    <a:pt x="964504" y="302712"/>
                    <a:pt x="958241" y="306887"/>
                  </a:cubicBezTo>
                  <a:cubicBezTo>
                    <a:pt x="954066" y="313150"/>
                    <a:pt x="948680" y="318757"/>
                    <a:pt x="945715" y="325676"/>
                  </a:cubicBezTo>
                  <a:cubicBezTo>
                    <a:pt x="936932" y="346170"/>
                    <a:pt x="935330" y="383030"/>
                    <a:pt x="945715" y="400833"/>
                  </a:cubicBezTo>
                  <a:cubicBezTo>
                    <a:pt x="953300" y="413837"/>
                    <a:pt x="983293" y="425885"/>
                    <a:pt x="983293" y="425885"/>
                  </a:cubicBezTo>
                  <a:cubicBezTo>
                    <a:pt x="985381" y="432148"/>
                    <a:pt x="989556" y="438072"/>
                    <a:pt x="989556" y="444674"/>
                  </a:cubicBezTo>
                  <a:cubicBezTo>
                    <a:pt x="989556" y="459789"/>
                    <a:pt x="981972" y="479952"/>
                    <a:pt x="977030" y="494778"/>
                  </a:cubicBezTo>
                  <a:cubicBezTo>
                    <a:pt x="979118" y="505216"/>
                    <a:pt x="978012" y="516851"/>
                    <a:pt x="983293" y="526093"/>
                  </a:cubicBezTo>
                  <a:cubicBezTo>
                    <a:pt x="987028" y="532628"/>
                    <a:pt x="996299" y="533800"/>
                    <a:pt x="1002082" y="538619"/>
                  </a:cubicBezTo>
                  <a:cubicBezTo>
                    <a:pt x="1008886" y="544289"/>
                    <a:pt x="1014067" y="551738"/>
                    <a:pt x="1020871" y="557408"/>
                  </a:cubicBezTo>
                  <a:cubicBezTo>
                    <a:pt x="1037059" y="570898"/>
                    <a:pt x="1039618" y="569920"/>
                    <a:pt x="1058449" y="576197"/>
                  </a:cubicBezTo>
                  <a:cubicBezTo>
                    <a:pt x="1060537" y="582460"/>
                    <a:pt x="1061506" y="589215"/>
                    <a:pt x="1064712" y="594986"/>
                  </a:cubicBezTo>
                  <a:cubicBezTo>
                    <a:pt x="1079165" y="621002"/>
                    <a:pt x="1084625" y="633126"/>
                    <a:pt x="1108553" y="645090"/>
                  </a:cubicBezTo>
                  <a:cubicBezTo>
                    <a:pt x="1114458" y="648042"/>
                    <a:pt x="1120897" y="649921"/>
                    <a:pt x="1127342" y="651353"/>
                  </a:cubicBezTo>
                  <a:cubicBezTo>
                    <a:pt x="1139739" y="654108"/>
                    <a:pt x="1152395" y="655528"/>
                    <a:pt x="1164921" y="657616"/>
                  </a:cubicBezTo>
                  <a:lnTo>
                    <a:pt x="1202499" y="682668"/>
                  </a:lnTo>
                  <a:cubicBezTo>
                    <a:pt x="1208762" y="686843"/>
                    <a:pt x="1213986" y="693368"/>
                    <a:pt x="1221288" y="695194"/>
                  </a:cubicBezTo>
                  <a:cubicBezTo>
                    <a:pt x="1259149" y="704659"/>
                    <a:pt x="1238174" y="698735"/>
                    <a:pt x="1283918" y="713983"/>
                  </a:cubicBezTo>
                  <a:lnTo>
                    <a:pt x="1302707" y="720246"/>
                  </a:lnTo>
                  <a:lnTo>
                    <a:pt x="1321496" y="726509"/>
                  </a:lnTo>
                  <a:cubicBezTo>
                    <a:pt x="1329847" y="724421"/>
                    <a:pt x="1341038" y="726859"/>
                    <a:pt x="1346548" y="720246"/>
                  </a:cubicBezTo>
                  <a:cubicBezTo>
                    <a:pt x="1353363" y="712068"/>
                    <a:pt x="1343027" y="693124"/>
                    <a:pt x="1352811" y="688931"/>
                  </a:cubicBezTo>
                  <a:cubicBezTo>
                    <a:pt x="1364947" y="683730"/>
                    <a:pt x="1390389" y="701457"/>
                    <a:pt x="1390389" y="701457"/>
                  </a:cubicBezTo>
                  <a:cubicBezTo>
                    <a:pt x="1392477" y="707720"/>
                    <a:pt x="1396652" y="713644"/>
                    <a:pt x="1396652" y="720246"/>
                  </a:cubicBezTo>
                  <a:cubicBezTo>
                    <a:pt x="1396652" y="730434"/>
                    <a:pt x="1384196" y="751491"/>
                    <a:pt x="1377863" y="757824"/>
                  </a:cubicBezTo>
                  <a:cubicBezTo>
                    <a:pt x="1372540" y="763147"/>
                    <a:pt x="1365337" y="766175"/>
                    <a:pt x="1359074" y="770350"/>
                  </a:cubicBezTo>
                  <a:cubicBezTo>
                    <a:pt x="1356986" y="776613"/>
                    <a:pt x="1356935" y="783984"/>
                    <a:pt x="1352811" y="789139"/>
                  </a:cubicBezTo>
                  <a:cubicBezTo>
                    <a:pt x="1348109" y="795017"/>
                    <a:pt x="1337079" y="794787"/>
                    <a:pt x="1334022" y="801665"/>
                  </a:cubicBezTo>
                  <a:cubicBezTo>
                    <a:pt x="1328027" y="815155"/>
                    <a:pt x="1332001" y="831367"/>
                    <a:pt x="1327759" y="845507"/>
                  </a:cubicBezTo>
                  <a:cubicBezTo>
                    <a:pt x="1323338" y="860243"/>
                    <a:pt x="1309216" y="870436"/>
                    <a:pt x="1296444" y="876822"/>
                  </a:cubicBezTo>
                  <a:cubicBezTo>
                    <a:pt x="1290539" y="879774"/>
                    <a:pt x="1283918" y="880997"/>
                    <a:pt x="1277655" y="883085"/>
                  </a:cubicBezTo>
                  <a:cubicBezTo>
                    <a:pt x="1275567" y="893523"/>
                    <a:pt x="1275130" y="904433"/>
                    <a:pt x="1271392" y="914400"/>
                  </a:cubicBezTo>
                  <a:cubicBezTo>
                    <a:pt x="1268749" y="921448"/>
                    <a:pt x="1262232" y="926456"/>
                    <a:pt x="1258866" y="933189"/>
                  </a:cubicBezTo>
                  <a:cubicBezTo>
                    <a:pt x="1255914" y="939094"/>
                    <a:pt x="1254417" y="945630"/>
                    <a:pt x="1252603" y="951978"/>
                  </a:cubicBezTo>
                  <a:cubicBezTo>
                    <a:pt x="1250238" y="960254"/>
                    <a:pt x="1251115" y="969868"/>
                    <a:pt x="1246340" y="977030"/>
                  </a:cubicBezTo>
                  <a:cubicBezTo>
                    <a:pt x="1242165" y="983293"/>
                    <a:pt x="1233814" y="985381"/>
                    <a:pt x="1227551" y="989556"/>
                  </a:cubicBezTo>
                  <a:cubicBezTo>
                    <a:pt x="1221288" y="985381"/>
                    <a:pt x="1214085" y="982353"/>
                    <a:pt x="1208762" y="977030"/>
                  </a:cubicBezTo>
                  <a:cubicBezTo>
                    <a:pt x="1203439" y="971707"/>
                    <a:pt x="1202019" y="963060"/>
                    <a:pt x="1196236" y="958241"/>
                  </a:cubicBezTo>
                  <a:cubicBezTo>
                    <a:pt x="1189064" y="952264"/>
                    <a:pt x="1179535" y="949890"/>
                    <a:pt x="1171184" y="945715"/>
                  </a:cubicBezTo>
                  <a:cubicBezTo>
                    <a:pt x="1162833" y="947803"/>
                    <a:pt x="1154408" y="949613"/>
                    <a:pt x="1146132" y="951978"/>
                  </a:cubicBezTo>
                  <a:cubicBezTo>
                    <a:pt x="1139784" y="953792"/>
                    <a:pt x="1133472" y="960693"/>
                    <a:pt x="1127342" y="958241"/>
                  </a:cubicBezTo>
                  <a:cubicBezTo>
                    <a:pt x="1111814" y="952030"/>
                    <a:pt x="1116617" y="930744"/>
                    <a:pt x="1108553" y="920663"/>
                  </a:cubicBezTo>
                  <a:cubicBezTo>
                    <a:pt x="1103851" y="914785"/>
                    <a:pt x="1096027" y="912312"/>
                    <a:pt x="1089764" y="908137"/>
                  </a:cubicBezTo>
                  <a:cubicBezTo>
                    <a:pt x="1022507" y="930556"/>
                    <a:pt x="1052362" y="923057"/>
                    <a:pt x="908137" y="908137"/>
                  </a:cubicBezTo>
                  <a:cubicBezTo>
                    <a:pt x="900650" y="907362"/>
                    <a:pt x="895611" y="899786"/>
                    <a:pt x="889348" y="895611"/>
                  </a:cubicBezTo>
                  <a:lnTo>
                    <a:pt x="876822" y="858033"/>
                  </a:lnTo>
                  <a:cubicBezTo>
                    <a:pt x="867002" y="828572"/>
                    <a:pt x="863165" y="835513"/>
                    <a:pt x="908137" y="845507"/>
                  </a:cubicBezTo>
                  <a:cubicBezTo>
                    <a:pt x="914582" y="846939"/>
                    <a:pt x="920663" y="849682"/>
                    <a:pt x="926926" y="851770"/>
                  </a:cubicBezTo>
                  <a:cubicBezTo>
                    <a:pt x="929014" y="845507"/>
                    <a:pt x="934274" y="839492"/>
                    <a:pt x="933189" y="832980"/>
                  </a:cubicBezTo>
                  <a:cubicBezTo>
                    <a:pt x="931952" y="825555"/>
                    <a:pt x="924029" y="820924"/>
                    <a:pt x="920663" y="814191"/>
                  </a:cubicBezTo>
                  <a:cubicBezTo>
                    <a:pt x="901569" y="776003"/>
                    <a:pt x="931809" y="813041"/>
                    <a:pt x="895611" y="782876"/>
                  </a:cubicBezTo>
                  <a:cubicBezTo>
                    <a:pt x="874834" y="765562"/>
                    <a:pt x="881358" y="763223"/>
                    <a:pt x="858033" y="751561"/>
                  </a:cubicBezTo>
                  <a:cubicBezTo>
                    <a:pt x="848022" y="746555"/>
                    <a:pt x="823556" y="741711"/>
                    <a:pt x="814192" y="739035"/>
                  </a:cubicBezTo>
                  <a:cubicBezTo>
                    <a:pt x="807844" y="737221"/>
                    <a:pt x="801808" y="734373"/>
                    <a:pt x="795403" y="732772"/>
                  </a:cubicBezTo>
                  <a:lnTo>
                    <a:pt x="745299" y="720246"/>
                  </a:lnTo>
                  <a:cubicBezTo>
                    <a:pt x="741124" y="713983"/>
                    <a:pt x="738096" y="706780"/>
                    <a:pt x="732773" y="701457"/>
                  </a:cubicBezTo>
                  <a:cubicBezTo>
                    <a:pt x="718356" y="687040"/>
                    <a:pt x="708097" y="687459"/>
                    <a:pt x="688932" y="682668"/>
                  </a:cubicBezTo>
                  <a:cubicBezTo>
                    <a:pt x="663540" y="665741"/>
                    <a:pt x="661058" y="658174"/>
                    <a:pt x="620038" y="676405"/>
                  </a:cubicBezTo>
                  <a:cubicBezTo>
                    <a:pt x="614005" y="679086"/>
                    <a:pt x="615863" y="688931"/>
                    <a:pt x="613775" y="695194"/>
                  </a:cubicBezTo>
                  <a:cubicBezTo>
                    <a:pt x="615863" y="713983"/>
                    <a:pt x="615453" y="733221"/>
                    <a:pt x="620038" y="751561"/>
                  </a:cubicBezTo>
                  <a:cubicBezTo>
                    <a:pt x="621864" y="758863"/>
                    <a:pt x="629507" y="763472"/>
                    <a:pt x="632564" y="770350"/>
                  </a:cubicBezTo>
                  <a:cubicBezTo>
                    <a:pt x="637926" y="782416"/>
                    <a:pt x="652414" y="818914"/>
                    <a:pt x="645090" y="807928"/>
                  </a:cubicBezTo>
                  <a:cubicBezTo>
                    <a:pt x="609192" y="754081"/>
                    <a:pt x="652231" y="822210"/>
                    <a:pt x="626301" y="770350"/>
                  </a:cubicBezTo>
                  <a:cubicBezTo>
                    <a:pt x="622935" y="763617"/>
                    <a:pt x="617950" y="757824"/>
                    <a:pt x="613775" y="751561"/>
                  </a:cubicBezTo>
                  <a:cubicBezTo>
                    <a:pt x="529179" y="763646"/>
                    <a:pt x="599242" y="750970"/>
                    <a:pt x="551145" y="764087"/>
                  </a:cubicBezTo>
                  <a:cubicBezTo>
                    <a:pt x="534536" y="768617"/>
                    <a:pt x="501041" y="776613"/>
                    <a:pt x="501041" y="776613"/>
                  </a:cubicBezTo>
                  <a:cubicBezTo>
                    <a:pt x="480164" y="774525"/>
                    <a:pt x="458315" y="776985"/>
                    <a:pt x="438411" y="770350"/>
                  </a:cubicBezTo>
                  <a:cubicBezTo>
                    <a:pt x="420987" y="764542"/>
                    <a:pt x="429349" y="742499"/>
                    <a:pt x="419622" y="732772"/>
                  </a:cubicBezTo>
                  <a:cubicBezTo>
                    <a:pt x="414954" y="728104"/>
                    <a:pt x="407096" y="728597"/>
                    <a:pt x="400833" y="726509"/>
                  </a:cubicBezTo>
                  <a:cubicBezTo>
                    <a:pt x="380568" y="706244"/>
                    <a:pt x="390901" y="707720"/>
                    <a:pt x="375781" y="707720"/>
                  </a:cubicBezTo>
                </a:path>
              </a:pathLst>
            </a:custGeom>
            <a:ln w="38100">
              <a:solidFill>
                <a:srgbClr val="0D30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6216430" y="1379298"/>
              <a:ext cx="2278854" cy="411725"/>
            </a:xfrm>
            <a:prstGeom prst="wedgeRoundRectCallout">
              <a:avLst>
                <a:gd name="adj1" fmla="val -53399"/>
                <a:gd name="adj2" fmla="val 181116"/>
                <a:gd name="adj3" fmla="val 16667"/>
              </a:avLst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00" b="1" dirty="0" err="1"/>
                <a:t>Sông</a:t>
              </a:r>
              <a:r>
                <a:rPr lang="en-US" sz="1000" b="1" dirty="0"/>
                <a:t> </a:t>
              </a:r>
              <a:r>
                <a:rPr lang="en-US" sz="1000" b="1" dirty="0" err="1"/>
                <a:t>Gâm</a:t>
              </a:r>
              <a:endParaRPr lang="en-US" sz="1000" b="1" dirty="0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7113291" y="1865253"/>
              <a:ext cx="2278854" cy="411725"/>
            </a:xfrm>
            <a:prstGeom prst="wedgeRoundRectCallout">
              <a:avLst>
                <a:gd name="adj1" fmla="val -74036"/>
                <a:gd name="adj2" fmla="val 77128"/>
                <a:gd name="adj3" fmla="val 16667"/>
              </a:avLst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00" b="1" dirty="0" err="1"/>
                <a:t>Ngân</a:t>
              </a:r>
              <a:r>
                <a:rPr lang="en-US" sz="1000" b="1" dirty="0"/>
                <a:t> </a:t>
              </a:r>
              <a:r>
                <a:rPr lang="en-US" sz="1000" b="1" dirty="0" err="1"/>
                <a:t>Sơn</a:t>
              </a:r>
              <a:endParaRPr lang="en-US" sz="1000" b="1" dirty="0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7355858" y="2420476"/>
              <a:ext cx="2278854" cy="411725"/>
            </a:xfrm>
            <a:prstGeom prst="wedgeRoundRectCallout">
              <a:avLst>
                <a:gd name="adj1" fmla="val -74036"/>
                <a:gd name="adj2" fmla="val 77128"/>
                <a:gd name="adj3" fmla="val 16667"/>
              </a:avLst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00" b="1" dirty="0" err="1"/>
                <a:t>Bắc</a:t>
              </a:r>
              <a:r>
                <a:rPr lang="en-US" sz="1000" b="1" dirty="0"/>
                <a:t> </a:t>
              </a:r>
              <a:r>
                <a:rPr lang="en-US" sz="1000" b="1" dirty="0" err="1"/>
                <a:t>Sơn</a:t>
              </a:r>
              <a:endParaRPr lang="en-US" sz="1000" b="1" dirty="0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7912068" y="2973398"/>
              <a:ext cx="2278854" cy="411725"/>
            </a:xfrm>
            <a:prstGeom prst="wedgeRoundRectCallout">
              <a:avLst>
                <a:gd name="adj1" fmla="val -61260"/>
                <a:gd name="adj2" fmla="val 91308"/>
                <a:gd name="adj3" fmla="val 16667"/>
              </a:avLst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00" b="1" dirty="0" err="1"/>
                <a:t>Đông</a:t>
              </a:r>
              <a:r>
                <a:rPr lang="en-US" sz="1000" b="1" dirty="0"/>
                <a:t> </a:t>
              </a:r>
              <a:r>
                <a:rPr lang="en-US" sz="1000" b="1" dirty="0" err="1"/>
                <a:t>Triều</a:t>
              </a:r>
              <a:endParaRPr lang="en-US" sz="1000" b="1" dirty="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4369833" y="2221001"/>
            <a:ext cx="761775" cy="1206599"/>
          </a:xfrm>
          <a:custGeom>
            <a:avLst/>
            <a:gdLst>
              <a:gd name="connsiteX0" fmla="*/ 0 w 290681"/>
              <a:gd name="connsiteY0" fmla="*/ 0 h 529839"/>
              <a:gd name="connsiteX1" fmla="*/ 17092 w 290681"/>
              <a:gd name="connsiteY1" fmla="*/ 42729 h 529839"/>
              <a:gd name="connsiteX2" fmla="*/ 25638 w 290681"/>
              <a:gd name="connsiteY2" fmla="*/ 68366 h 529839"/>
              <a:gd name="connsiteX3" fmla="*/ 51275 w 290681"/>
              <a:gd name="connsiteY3" fmla="*/ 85458 h 529839"/>
              <a:gd name="connsiteX4" fmla="*/ 102550 w 290681"/>
              <a:gd name="connsiteY4" fmla="*/ 136732 h 529839"/>
              <a:gd name="connsiteX5" fmla="*/ 136733 w 290681"/>
              <a:gd name="connsiteY5" fmla="*/ 179461 h 529839"/>
              <a:gd name="connsiteX6" fmla="*/ 145279 w 290681"/>
              <a:gd name="connsiteY6" fmla="*/ 205099 h 529839"/>
              <a:gd name="connsiteX7" fmla="*/ 179462 w 290681"/>
              <a:gd name="connsiteY7" fmla="*/ 256373 h 529839"/>
              <a:gd name="connsiteX8" fmla="*/ 196553 w 290681"/>
              <a:gd name="connsiteY8" fmla="*/ 282011 h 529839"/>
              <a:gd name="connsiteX9" fmla="*/ 205099 w 290681"/>
              <a:gd name="connsiteY9" fmla="*/ 307648 h 529839"/>
              <a:gd name="connsiteX10" fmla="*/ 239282 w 290681"/>
              <a:gd name="connsiteY10" fmla="*/ 358923 h 529839"/>
              <a:gd name="connsiteX11" fmla="*/ 256374 w 290681"/>
              <a:gd name="connsiteY11" fmla="*/ 427289 h 529839"/>
              <a:gd name="connsiteX12" fmla="*/ 273466 w 290681"/>
              <a:gd name="connsiteY12" fmla="*/ 452927 h 529839"/>
              <a:gd name="connsiteX13" fmla="*/ 290557 w 290681"/>
              <a:gd name="connsiteY13" fmla="*/ 529839 h 5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681" h="529839">
                <a:moveTo>
                  <a:pt x="0" y="0"/>
                </a:moveTo>
                <a:cubicBezTo>
                  <a:pt x="5697" y="14243"/>
                  <a:pt x="11706" y="28366"/>
                  <a:pt x="17092" y="42729"/>
                </a:cubicBezTo>
                <a:cubicBezTo>
                  <a:pt x="20255" y="51163"/>
                  <a:pt x="20011" y="61332"/>
                  <a:pt x="25638" y="68366"/>
                </a:cubicBezTo>
                <a:cubicBezTo>
                  <a:pt x="32054" y="76386"/>
                  <a:pt x="43599" y="78635"/>
                  <a:pt x="51275" y="85458"/>
                </a:cubicBezTo>
                <a:cubicBezTo>
                  <a:pt x="69341" y="101516"/>
                  <a:pt x="102550" y="136732"/>
                  <a:pt x="102550" y="136732"/>
                </a:cubicBezTo>
                <a:cubicBezTo>
                  <a:pt x="124031" y="201175"/>
                  <a:pt x="92556" y="124240"/>
                  <a:pt x="136733" y="179461"/>
                </a:cubicBezTo>
                <a:cubicBezTo>
                  <a:pt x="142360" y="186495"/>
                  <a:pt x="140904" y="197224"/>
                  <a:pt x="145279" y="205099"/>
                </a:cubicBezTo>
                <a:cubicBezTo>
                  <a:pt x="155255" y="223055"/>
                  <a:pt x="168068" y="239282"/>
                  <a:pt x="179462" y="256373"/>
                </a:cubicBezTo>
                <a:cubicBezTo>
                  <a:pt x="185159" y="264919"/>
                  <a:pt x="193305" y="272267"/>
                  <a:pt x="196553" y="282011"/>
                </a:cubicBezTo>
                <a:cubicBezTo>
                  <a:pt x="199402" y="290557"/>
                  <a:pt x="200724" y="299774"/>
                  <a:pt x="205099" y="307648"/>
                </a:cubicBezTo>
                <a:cubicBezTo>
                  <a:pt x="215075" y="325605"/>
                  <a:pt x="239282" y="358923"/>
                  <a:pt x="239282" y="358923"/>
                </a:cubicBezTo>
                <a:cubicBezTo>
                  <a:pt x="242533" y="375176"/>
                  <a:pt x="247614" y="409770"/>
                  <a:pt x="256374" y="427289"/>
                </a:cubicBezTo>
                <a:cubicBezTo>
                  <a:pt x="260967" y="436476"/>
                  <a:pt x="267769" y="444381"/>
                  <a:pt x="273466" y="452927"/>
                </a:cubicBezTo>
                <a:cubicBezTo>
                  <a:pt x="293259" y="512308"/>
                  <a:pt x="290557" y="486185"/>
                  <a:pt x="290557" y="52983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03612" y="2405321"/>
            <a:ext cx="361204" cy="498509"/>
          </a:xfrm>
          <a:custGeom>
            <a:avLst/>
            <a:gdLst>
              <a:gd name="connsiteX0" fmla="*/ 0 w 145279"/>
              <a:gd name="connsiteY0" fmla="*/ 0 h 230736"/>
              <a:gd name="connsiteX1" fmla="*/ 34183 w 145279"/>
              <a:gd name="connsiteY1" fmla="*/ 42729 h 230736"/>
              <a:gd name="connsiteX2" fmla="*/ 42729 w 145279"/>
              <a:gd name="connsiteY2" fmla="*/ 68366 h 230736"/>
              <a:gd name="connsiteX3" fmla="*/ 76912 w 145279"/>
              <a:gd name="connsiteY3" fmla="*/ 119641 h 230736"/>
              <a:gd name="connsiteX4" fmla="*/ 85458 w 145279"/>
              <a:gd name="connsiteY4" fmla="*/ 145278 h 230736"/>
              <a:gd name="connsiteX5" fmla="*/ 111095 w 145279"/>
              <a:gd name="connsiteY5" fmla="*/ 170916 h 230736"/>
              <a:gd name="connsiteX6" fmla="*/ 119641 w 145279"/>
              <a:gd name="connsiteY6" fmla="*/ 196553 h 230736"/>
              <a:gd name="connsiteX7" fmla="*/ 145279 w 145279"/>
              <a:gd name="connsiteY7" fmla="*/ 230736 h 23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9" h="230736">
                <a:moveTo>
                  <a:pt x="0" y="0"/>
                </a:moveTo>
                <a:cubicBezTo>
                  <a:pt x="11394" y="14243"/>
                  <a:pt x="24516" y="27262"/>
                  <a:pt x="34183" y="42729"/>
                </a:cubicBezTo>
                <a:cubicBezTo>
                  <a:pt x="38957" y="50368"/>
                  <a:pt x="38354" y="60492"/>
                  <a:pt x="42729" y="68366"/>
                </a:cubicBezTo>
                <a:cubicBezTo>
                  <a:pt x="52705" y="86323"/>
                  <a:pt x="70416" y="100154"/>
                  <a:pt x="76912" y="119641"/>
                </a:cubicBezTo>
                <a:cubicBezTo>
                  <a:pt x="79761" y="128187"/>
                  <a:pt x="80461" y="137783"/>
                  <a:pt x="85458" y="145278"/>
                </a:cubicBezTo>
                <a:cubicBezTo>
                  <a:pt x="92162" y="155334"/>
                  <a:pt x="102549" y="162370"/>
                  <a:pt x="111095" y="170916"/>
                </a:cubicBezTo>
                <a:cubicBezTo>
                  <a:pt x="113944" y="179462"/>
                  <a:pt x="115612" y="188496"/>
                  <a:pt x="119641" y="196553"/>
                </a:cubicBezTo>
                <a:cubicBezTo>
                  <a:pt x="129306" y="215882"/>
                  <a:pt x="133259" y="218718"/>
                  <a:pt x="145279" y="230736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787549" y="3427599"/>
            <a:ext cx="739055" cy="390818"/>
          </a:xfrm>
          <a:custGeom>
            <a:avLst/>
            <a:gdLst>
              <a:gd name="connsiteX0" fmla="*/ 0 w 282011"/>
              <a:gd name="connsiteY0" fmla="*/ 0 h 171615"/>
              <a:gd name="connsiteX1" fmla="*/ 42729 w 282011"/>
              <a:gd name="connsiteY1" fmla="*/ 25637 h 171615"/>
              <a:gd name="connsiteX2" fmla="*/ 68366 w 282011"/>
              <a:gd name="connsiteY2" fmla="*/ 34183 h 171615"/>
              <a:gd name="connsiteX3" fmla="*/ 102549 w 282011"/>
              <a:gd name="connsiteY3" fmla="*/ 85458 h 171615"/>
              <a:gd name="connsiteX4" fmla="*/ 179461 w 282011"/>
              <a:gd name="connsiteY4" fmla="*/ 145278 h 171615"/>
              <a:gd name="connsiteX5" fmla="*/ 239282 w 282011"/>
              <a:gd name="connsiteY5" fmla="*/ 170916 h 171615"/>
              <a:gd name="connsiteX6" fmla="*/ 282011 w 282011"/>
              <a:gd name="connsiteY6" fmla="*/ 170916 h 17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011" h="171615">
                <a:moveTo>
                  <a:pt x="0" y="0"/>
                </a:moveTo>
                <a:cubicBezTo>
                  <a:pt x="14243" y="8546"/>
                  <a:pt x="27873" y="18209"/>
                  <a:pt x="42729" y="25637"/>
                </a:cubicBezTo>
                <a:cubicBezTo>
                  <a:pt x="50786" y="29665"/>
                  <a:pt x="61996" y="27813"/>
                  <a:pt x="68366" y="34183"/>
                </a:cubicBezTo>
                <a:cubicBezTo>
                  <a:pt x="82891" y="48708"/>
                  <a:pt x="88024" y="70933"/>
                  <a:pt x="102549" y="85458"/>
                </a:cubicBezTo>
                <a:cubicBezTo>
                  <a:pt x="142711" y="125620"/>
                  <a:pt x="118130" y="104391"/>
                  <a:pt x="179461" y="145278"/>
                </a:cubicBezTo>
                <a:cubicBezTo>
                  <a:pt x="205220" y="162450"/>
                  <a:pt x="206172" y="167237"/>
                  <a:pt x="239282" y="170916"/>
                </a:cubicBezTo>
                <a:cubicBezTo>
                  <a:pt x="253438" y="172489"/>
                  <a:pt x="267768" y="170916"/>
                  <a:pt x="282011" y="170916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4585" y="1472988"/>
            <a:ext cx="3320114" cy="3935526"/>
            <a:chOff x="3054585" y="1472988"/>
            <a:chExt cx="3320114" cy="3935526"/>
          </a:xfrm>
        </p:grpSpPr>
        <p:sp>
          <p:nvSpPr>
            <p:cNvPr id="5" name="Freeform 4"/>
            <p:cNvSpPr/>
            <p:nvPr/>
          </p:nvSpPr>
          <p:spPr>
            <a:xfrm>
              <a:off x="3054585" y="2054376"/>
              <a:ext cx="3320114" cy="3354138"/>
            </a:xfrm>
            <a:custGeom>
              <a:avLst/>
              <a:gdLst>
                <a:gd name="connsiteX0" fmla="*/ 552918 w 1266901"/>
                <a:gd name="connsiteY0" fmla="*/ 7317 h 1472862"/>
                <a:gd name="connsiteX1" fmla="*/ 509077 w 1266901"/>
                <a:gd name="connsiteY1" fmla="*/ 13580 h 1472862"/>
                <a:gd name="connsiteX2" fmla="*/ 496551 w 1266901"/>
                <a:gd name="connsiteY2" fmla="*/ 51158 h 1472862"/>
                <a:gd name="connsiteX3" fmla="*/ 477762 w 1266901"/>
                <a:gd name="connsiteY3" fmla="*/ 63684 h 1472862"/>
                <a:gd name="connsiteX4" fmla="*/ 446447 w 1266901"/>
                <a:gd name="connsiteY4" fmla="*/ 32369 h 1472862"/>
                <a:gd name="connsiteX5" fmla="*/ 415132 w 1266901"/>
                <a:gd name="connsiteY5" fmla="*/ 1054 h 1472862"/>
                <a:gd name="connsiteX6" fmla="*/ 402605 w 1266901"/>
                <a:gd name="connsiteY6" fmla="*/ 13580 h 1472862"/>
                <a:gd name="connsiteX7" fmla="*/ 390079 w 1266901"/>
                <a:gd name="connsiteY7" fmla="*/ 32369 h 1472862"/>
                <a:gd name="connsiteX8" fmla="*/ 371290 w 1266901"/>
                <a:gd name="connsiteY8" fmla="*/ 38632 h 1472862"/>
                <a:gd name="connsiteX9" fmla="*/ 339975 w 1266901"/>
                <a:gd name="connsiteY9" fmla="*/ 94999 h 1472862"/>
                <a:gd name="connsiteX10" fmla="*/ 327449 w 1266901"/>
                <a:gd name="connsiteY10" fmla="*/ 113788 h 1472862"/>
                <a:gd name="connsiteX11" fmla="*/ 308660 w 1266901"/>
                <a:gd name="connsiteY11" fmla="*/ 120051 h 1472862"/>
                <a:gd name="connsiteX12" fmla="*/ 258556 w 1266901"/>
                <a:gd name="connsiteY12" fmla="*/ 94999 h 1472862"/>
                <a:gd name="connsiteX13" fmla="*/ 239767 w 1266901"/>
                <a:gd name="connsiteY13" fmla="*/ 57421 h 1472862"/>
                <a:gd name="connsiteX14" fmla="*/ 214715 w 1266901"/>
                <a:gd name="connsiteY14" fmla="*/ 51158 h 1472862"/>
                <a:gd name="connsiteX15" fmla="*/ 177137 w 1266901"/>
                <a:gd name="connsiteY15" fmla="*/ 38632 h 1472862"/>
                <a:gd name="connsiteX16" fmla="*/ 158348 w 1266901"/>
                <a:gd name="connsiteY16" fmla="*/ 32369 h 1472862"/>
                <a:gd name="connsiteX17" fmla="*/ 139559 w 1266901"/>
                <a:gd name="connsiteY17" fmla="*/ 26106 h 1472862"/>
                <a:gd name="connsiteX18" fmla="*/ 108244 w 1266901"/>
                <a:gd name="connsiteY18" fmla="*/ 1054 h 1472862"/>
                <a:gd name="connsiteX19" fmla="*/ 95718 w 1266901"/>
                <a:gd name="connsiteY19" fmla="*/ 19843 h 1472862"/>
                <a:gd name="connsiteX20" fmla="*/ 76929 w 1266901"/>
                <a:gd name="connsiteY20" fmla="*/ 69947 h 1472862"/>
                <a:gd name="connsiteX21" fmla="*/ 39351 w 1266901"/>
                <a:gd name="connsiteY21" fmla="*/ 94999 h 1472862"/>
                <a:gd name="connsiteX22" fmla="*/ 33088 w 1266901"/>
                <a:gd name="connsiteY22" fmla="*/ 113788 h 1472862"/>
                <a:gd name="connsiteX23" fmla="*/ 1773 w 1266901"/>
                <a:gd name="connsiteY23" fmla="*/ 120051 h 1472862"/>
                <a:gd name="connsiteX24" fmla="*/ 8036 w 1266901"/>
                <a:gd name="connsiteY24" fmla="*/ 145103 h 1472862"/>
                <a:gd name="connsiteX25" fmla="*/ 39351 w 1266901"/>
                <a:gd name="connsiteY25" fmla="*/ 182682 h 1472862"/>
                <a:gd name="connsiteX26" fmla="*/ 51877 w 1266901"/>
                <a:gd name="connsiteY26" fmla="*/ 239049 h 1472862"/>
                <a:gd name="connsiteX27" fmla="*/ 64403 w 1266901"/>
                <a:gd name="connsiteY27" fmla="*/ 257838 h 1472862"/>
                <a:gd name="connsiteX28" fmla="*/ 70666 w 1266901"/>
                <a:gd name="connsiteY28" fmla="*/ 276627 h 1472862"/>
                <a:gd name="connsiteX29" fmla="*/ 89455 w 1266901"/>
                <a:gd name="connsiteY29" fmla="*/ 282890 h 1472862"/>
                <a:gd name="connsiteX30" fmla="*/ 114507 w 1266901"/>
                <a:gd name="connsiteY30" fmla="*/ 320468 h 1472862"/>
                <a:gd name="connsiteX31" fmla="*/ 133296 w 1266901"/>
                <a:gd name="connsiteY31" fmla="*/ 358046 h 1472862"/>
                <a:gd name="connsiteX32" fmla="*/ 164611 w 1266901"/>
                <a:gd name="connsiteY32" fmla="*/ 420676 h 1472862"/>
                <a:gd name="connsiteX33" fmla="*/ 202189 w 1266901"/>
                <a:gd name="connsiteY33" fmla="*/ 433202 h 1472862"/>
                <a:gd name="connsiteX34" fmla="*/ 220978 w 1266901"/>
                <a:gd name="connsiteY34" fmla="*/ 395624 h 1472862"/>
                <a:gd name="connsiteX35" fmla="*/ 239767 w 1266901"/>
                <a:gd name="connsiteY35" fmla="*/ 401887 h 1472862"/>
                <a:gd name="connsiteX36" fmla="*/ 264819 w 1266901"/>
                <a:gd name="connsiteY36" fmla="*/ 439465 h 1472862"/>
                <a:gd name="connsiteX37" fmla="*/ 277345 w 1266901"/>
                <a:gd name="connsiteY37" fmla="*/ 458254 h 1472862"/>
                <a:gd name="connsiteX38" fmla="*/ 258556 w 1266901"/>
                <a:gd name="connsiteY38" fmla="*/ 495832 h 1472862"/>
                <a:gd name="connsiteX39" fmla="*/ 252293 w 1266901"/>
                <a:gd name="connsiteY39" fmla="*/ 514621 h 1472862"/>
                <a:gd name="connsiteX40" fmla="*/ 252293 w 1266901"/>
                <a:gd name="connsiteY40" fmla="*/ 577251 h 1472862"/>
                <a:gd name="connsiteX41" fmla="*/ 227241 w 1266901"/>
                <a:gd name="connsiteY41" fmla="*/ 583514 h 1472862"/>
                <a:gd name="connsiteX42" fmla="*/ 264819 w 1266901"/>
                <a:gd name="connsiteY42" fmla="*/ 658671 h 1472862"/>
                <a:gd name="connsiteX43" fmla="*/ 283608 w 1266901"/>
                <a:gd name="connsiteY43" fmla="*/ 671197 h 1472862"/>
                <a:gd name="connsiteX44" fmla="*/ 289871 w 1266901"/>
                <a:gd name="connsiteY44" fmla="*/ 689986 h 1472862"/>
                <a:gd name="connsiteX45" fmla="*/ 339975 w 1266901"/>
                <a:gd name="connsiteY45" fmla="*/ 733827 h 1472862"/>
                <a:gd name="connsiteX46" fmla="*/ 358764 w 1266901"/>
                <a:gd name="connsiteY46" fmla="*/ 746353 h 1472862"/>
                <a:gd name="connsiteX47" fmla="*/ 383816 w 1266901"/>
                <a:gd name="connsiteY47" fmla="*/ 771405 h 1472862"/>
                <a:gd name="connsiteX48" fmla="*/ 396342 w 1266901"/>
                <a:gd name="connsiteY48" fmla="*/ 790194 h 1472862"/>
                <a:gd name="connsiteX49" fmla="*/ 415132 w 1266901"/>
                <a:gd name="connsiteY49" fmla="*/ 796457 h 1472862"/>
                <a:gd name="connsiteX50" fmla="*/ 458973 w 1266901"/>
                <a:gd name="connsiteY50" fmla="*/ 802720 h 1472862"/>
                <a:gd name="connsiteX51" fmla="*/ 496551 w 1266901"/>
                <a:gd name="connsiteY51" fmla="*/ 815246 h 1472862"/>
                <a:gd name="connsiteX52" fmla="*/ 527866 w 1266901"/>
                <a:gd name="connsiteY52" fmla="*/ 840298 h 1472862"/>
                <a:gd name="connsiteX53" fmla="*/ 540392 w 1266901"/>
                <a:gd name="connsiteY53" fmla="*/ 821509 h 1472862"/>
                <a:gd name="connsiteX54" fmla="*/ 577970 w 1266901"/>
                <a:gd name="connsiteY54" fmla="*/ 802720 h 1472862"/>
                <a:gd name="connsiteX55" fmla="*/ 590496 w 1266901"/>
                <a:gd name="connsiteY55" fmla="*/ 783931 h 1472862"/>
                <a:gd name="connsiteX56" fmla="*/ 609285 w 1266901"/>
                <a:gd name="connsiteY56" fmla="*/ 777668 h 1472862"/>
                <a:gd name="connsiteX57" fmla="*/ 628074 w 1266901"/>
                <a:gd name="connsiteY57" fmla="*/ 765142 h 1472862"/>
                <a:gd name="connsiteX58" fmla="*/ 690704 w 1266901"/>
                <a:gd name="connsiteY58" fmla="*/ 752616 h 1472862"/>
                <a:gd name="connsiteX59" fmla="*/ 722019 w 1266901"/>
                <a:gd name="connsiteY59" fmla="*/ 758879 h 1472862"/>
                <a:gd name="connsiteX60" fmla="*/ 740808 w 1266901"/>
                <a:gd name="connsiteY60" fmla="*/ 765142 h 1472862"/>
                <a:gd name="connsiteX61" fmla="*/ 784649 w 1266901"/>
                <a:gd name="connsiteY61" fmla="*/ 808983 h 1472862"/>
                <a:gd name="connsiteX62" fmla="*/ 828490 w 1266901"/>
                <a:gd name="connsiteY62" fmla="*/ 840298 h 1472862"/>
                <a:gd name="connsiteX63" fmla="*/ 847279 w 1266901"/>
                <a:gd name="connsiteY63" fmla="*/ 846561 h 1472862"/>
                <a:gd name="connsiteX64" fmla="*/ 866069 w 1266901"/>
                <a:gd name="connsiteY64" fmla="*/ 852824 h 1472862"/>
                <a:gd name="connsiteX65" fmla="*/ 847279 w 1266901"/>
                <a:gd name="connsiteY65" fmla="*/ 859087 h 1472862"/>
                <a:gd name="connsiteX66" fmla="*/ 834753 w 1266901"/>
                <a:gd name="connsiteY66" fmla="*/ 877876 h 1472862"/>
                <a:gd name="connsiteX67" fmla="*/ 815964 w 1266901"/>
                <a:gd name="connsiteY67" fmla="*/ 890402 h 1472862"/>
                <a:gd name="connsiteX68" fmla="*/ 797175 w 1266901"/>
                <a:gd name="connsiteY68" fmla="*/ 934243 h 1472862"/>
                <a:gd name="connsiteX69" fmla="*/ 803438 w 1266901"/>
                <a:gd name="connsiteY69" fmla="*/ 953032 h 1472862"/>
                <a:gd name="connsiteX70" fmla="*/ 866069 w 1266901"/>
                <a:gd name="connsiteY70" fmla="*/ 959295 h 1472862"/>
                <a:gd name="connsiteX71" fmla="*/ 872332 w 1266901"/>
                <a:gd name="connsiteY71" fmla="*/ 1003136 h 1472862"/>
                <a:gd name="connsiteX72" fmla="*/ 891121 w 1266901"/>
                <a:gd name="connsiteY72" fmla="*/ 1009399 h 1472862"/>
                <a:gd name="connsiteX73" fmla="*/ 922436 w 1266901"/>
                <a:gd name="connsiteY73" fmla="*/ 1034451 h 1472862"/>
                <a:gd name="connsiteX74" fmla="*/ 934962 w 1266901"/>
                <a:gd name="connsiteY74" fmla="*/ 1053240 h 1472862"/>
                <a:gd name="connsiteX75" fmla="*/ 960014 w 1266901"/>
                <a:gd name="connsiteY75" fmla="*/ 1059503 h 1472862"/>
                <a:gd name="connsiteX76" fmla="*/ 972540 w 1266901"/>
                <a:gd name="connsiteY76" fmla="*/ 1097082 h 1472862"/>
                <a:gd name="connsiteX77" fmla="*/ 966277 w 1266901"/>
                <a:gd name="connsiteY77" fmla="*/ 1115871 h 1472862"/>
                <a:gd name="connsiteX78" fmla="*/ 941225 w 1266901"/>
                <a:gd name="connsiteY78" fmla="*/ 1153449 h 1472862"/>
                <a:gd name="connsiteX79" fmla="*/ 928699 w 1266901"/>
                <a:gd name="connsiteY79" fmla="*/ 1172238 h 1472862"/>
                <a:gd name="connsiteX80" fmla="*/ 916173 w 1266901"/>
                <a:gd name="connsiteY80" fmla="*/ 1191027 h 1472862"/>
                <a:gd name="connsiteX81" fmla="*/ 909910 w 1266901"/>
                <a:gd name="connsiteY81" fmla="*/ 1209816 h 1472862"/>
                <a:gd name="connsiteX82" fmla="*/ 891121 w 1266901"/>
                <a:gd name="connsiteY82" fmla="*/ 1222342 h 1472862"/>
                <a:gd name="connsiteX83" fmla="*/ 884858 w 1266901"/>
                <a:gd name="connsiteY83" fmla="*/ 1241131 h 1472862"/>
                <a:gd name="connsiteX84" fmla="*/ 847279 w 1266901"/>
                <a:gd name="connsiteY84" fmla="*/ 1253657 h 1472862"/>
                <a:gd name="connsiteX85" fmla="*/ 809701 w 1266901"/>
                <a:gd name="connsiteY85" fmla="*/ 1228605 h 1472862"/>
                <a:gd name="connsiteX86" fmla="*/ 790912 w 1266901"/>
                <a:gd name="connsiteY86" fmla="*/ 1216079 h 1472862"/>
                <a:gd name="connsiteX87" fmla="*/ 772123 w 1266901"/>
                <a:gd name="connsiteY87" fmla="*/ 1228605 h 1472862"/>
                <a:gd name="connsiteX88" fmla="*/ 778386 w 1266901"/>
                <a:gd name="connsiteY88" fmla="*/ 1284972 h 1472862"/>
                <a:gd name="connsiteX89" fmla="*/ 797175 w 1266901"/>
                <a:gd name="connsiteY89" fmla="*/ 1291235 h 1472862"/>
                <a:gd name="connsiteX90" fmla="*/ 834753 w 1266901"/>
                <a:gd name="connsiteY90" fmla="*/ 1297498 h 1472862"/>
                <a:gd name="connsiteX91" fmla="*/ 853542 w 1266901"/>
                <a:gd name="connsiteY91" fmla="*/ 1310024 h 1472862"/>
                <a:gd name="connsiteX92" fmla="*/ 822227 w 1266901"/>
                <a:gd name="connsiteY92" fmla="*/ 1341339 h 1472862"/>
                <a:gd name="connsiteX93" fmla="*/ 822227 w 1266901"/>
                <a:gd name="connsiteY93" fmla="*/ 1391443 h 1472862"/>
                <a:gd name="connsiteX94" fmla="*/ 841016 w 1266901"/>
                <a:gd name="connsiteY94" fmla="*/ 1397706 h 1472862"/>
                <a:gd name="connsiteX95" fmla="*/ 847279 w 1266901"/>
                <a:gd name="connsiteY95" fmla="*/ 1416495 h 1472862"/>
                <a:gd name="connsiteX96" fmla="*/ 884858 w 1266901"/>
                <a:gd name="connsiteY96" fmla="*/ 1429021 h 1472862"/>
                <a:gd name="connsiteX97" fmla="*/ 903647 w 1266901"/>
                <a:gd name="connsiteY97" fmla="*/ 1435284 h 1472862"/>
                <a:gd name="connsiteX98" fmla="*/ 903647 w 1266901"/>
                <a:gd name="connsiteY98" fmla="*/ 1435284 h 1472862"/>
                <a:gd name="connsiteX99" fmla="*/ 922436 w 1266901"/>
                <a:gd name="connsiteY99" fmla="*/ 1447810 h 1472862"/>
                <a:gd name="connsiteX100" fmla="*/ 985066 w 1266901"/>
                <a:gd name="connsiteY100" fmla="*/ 1466599 h 1472862"/>
                <a:gd name="connsiteX101" fmla="*/ 1003855 w 1266901"/>
                <a:gd name="connsiteY101" fmla="*/ 1472862 h 1472862"/>
                <a:gd name="connsiteX102" fmla="*/ 1053959 w 1266901"/>
                <a:gd name="connsiteY102" fmla="*/ 1466599 h 1472862"/>
                <a:gd name="connsiteX103" fmla="*/ 1072748 w 1266901"/>
                <a:gd name="connsiteY103" fmla="*/ 1460336 h 1472862"/>
                <a:gd name="connsiteX104" fmla="*/ 1079011 w 1266901"/>
                <a:gd name="connsiteY104" fmla="*/ 1441547 h 1472862"/>
                <a:gd name="connsiteX105" fmla="*/ 1091537 w 1266901"/>
                <a:gd name="connsiteY105" fmla="*/ 1422758 h 1472862"/>
                <a:gd name="connsiteX106" fmla="*/ 1097800 w 1266901"/>
                <a:gd name="connsiteY106" fmla="*/ 1403969 h 1472862"/>
                <a:gd name="connsiteX107" fmla="*/ 1122852 w 1266901"/>
                <a:gd name="connsiteY107" fmla="*/ 1366391 h 1472862"/>
                <a:gd name="connsiteX108" fmla="*/ 1135378 w 1266901"/>
                <a:gd name="connsiteY108" fmla="*/ 1347602 h 1472862"/>
                <a:gd name="connsiteX109" fmla="*/ 1141641 w 1266901"/>
                <a:gd name="connsiteY109" fmla="*/ 1366391 h 1472862"/>
                <a:gd name="connsiteX110" fmla="*/ 1160430 w 1266901"/>
                <a:gd name="connsiteY110" fmla="*/ 1372654 h 1472862"/>
                <a:gd name="connsiteX111" fmla="*/ 1204271 w 1266901"/>
                <a:gd name="connsiteY111" fmla="*/ 1403969 h 1472862"/>
                <a:gd name="connsiteX112" fmla="*/ 1248112 w 1266901"/>
                <a:gd name="connsiteY112" fmla="*/ 1397706 h 1472862"/>
                <a:gd name="connsiteX113" fmla="*/ 1223060 w 1266901"/>
                <a:gd name="connsiteY113" fmla="*/ 1353865 h 1472862"/>
                <a:gd name="connsiteX114" fmla="*/ 1204271 w 1266901"/>
                <a:gd name="connsiteY114" fmla="*/ 1316287 h 1472862"/>
                <a:gd name="connsiteX115" fmla="*/ 1185482 w 1266901"/>
                <a:gd name="connsiteY115" fmla="*/ 1278709 h 1472862"/>
                <a:gd name="connsiteX116" fmla="*/ 1191745 w 1266901"/>
                <a:gd name="connsiteY116" fmla="*/ 1253657 h 1472862"/>
                <a:gd name="connsiteX117" fmla="*/ 1210534 w 1266901"/>
                <a:gd name="connsiteY117" fmla="*/ 1247394 h 1472862"/>
                <a:gd name="connsiteX118" fmla="*/ 1216797 w 1266901"/>
                <a:gd name="connsiteY118" fmla="*/ 1228605 h 1472862"/>
                <a:gd name="connsiteX119" fmla="*/ 1172956 w 1266901"/>
                <a:gd name="connsiteY119" fmla="*/ 1197290 h 1472862"/>
                <a:gd name="connsiteX120" fmla="*/ 1135378 w 1266901"/>
                <a:gd name="connsiteY120" fmla="*/ 1172238 h 1472862"/>
                <a:gd name="connsiteX121" fmla="*/ 1116589 w 1266901"/>
                <a:gd name="connsiteY121" fmla="*/ 1134660 h 1472862"/>
                <a:gd name="connsiteX122" fmla="*/ 1110326 w 1266901"/>
                <a:gd name="connsiteY122" fmla="*/ 1115871 h 1472862"/>
                <a:gd name="connsiteX123" fmla="*/ 1116589 w 1266901"/>
                <a:gd name="connsiteY123" fmla="*/ 1078293 h 1472862"/>
                <a:gd name="connsiteX124" fmla="*/ 1154167 w 1266901"/>
                <a:gd name="connsiteY124" fmla="*/ 1059503 h 1472862"/>
                <a:gd name="connsiteX125" fmla="*/ 1166693 w 1266901"/>
                <a:gd name="connsiteY125" fmla="*/ 1040714 h 1472862"/>
                <a:gd name="connsiteX126" fmla="*/ 1172956 w 1266901"/>
                <a:gd name="connsiteY126" fmla="*/ 1009399 h 1472862"/>
                <a:gd name="connsiteX127" fmla="*/ 1191745 w 1266901"/>
                <a:gd name="connsiteY127" fmla="*/ 1003136 h 1472862"/>
                <a:gd name="connsiteX128" fmla="*/ 1229323 w 1266901"/>
                <a:gd name="connsiteY128" fmla="*/ 1028188 h 1472862"/>
                <a:gd name="connsiteX129" fmla="*/ 1266901 w 1266901"/>
                <a:gd name="connsiteY129" fmla="*/ 1040714 h 1472862"/>
                <a:gd name="connsiteX130" fmla="*/ 1248112 w 1266901"/>
                <a:gd name="connsiteY130" fmla="*/ 990610 h 1472862"/>
                <a:gd name="connsiteX131" fmla="*/ 1241849 w 1266901"/>
                <a:gd name="connsiteY131" fmla="*/ 971821 h 1472862"/>
                <a:gd name="connsiteX132" fmla="*/ 1191745 w 1266901"/>
                <a:gd name="connsiteY132" fmla="*/ 959295 h 1472862"/>
                <a:gd name="connsiteX133" fmla="*/ 1216797 w 1266901"/>
                <a:gd name="connsiteY133" fmla="*/ 896665 h 1472862"/>
                <a:gd name="connsiteX134" fmla="*/ 1241849 w 1266901"/>
                <a:gd name="connsiteY134" fmla="*/ 859087 h 1472862"/>
                <a:gd name="connsiteX135" fmla="*/ 1235586 w 1266901"/>
                <a:gd name="connsiteY135" fmla="*/ 834035 h 1472862"/>
                <a:gd name="connsiteX136" fmla="*/ 1198008 w 1266901"/>
                <a:gd name="connsiteY136" fmla="*/ 821509 h 1472862"/>
                <a:gd name="connsiteX137" fmla="*/ 1179219 w 1266901"/>
                <a:gd name="connsiteY137" fmla="*/ 815246 h 1472862"/>
                <a:gd name="connsiteX138" fmla="*/ 1160430 w 1266901"/>
                <a:gd name="connsiteY138" fmla="*/ 802720 h 1472862"/>
                <a:gd name="connsiteX139" fmla="*/ 1116589 w 1266901"/>
                <a:gd name="connsiteY139" fmla="*/ 796457 h 1472862"/>
                <a:gd name="connsiteX140" fmla="*/ 1097800 w 1266901"/>
                <a:gd name="connsiteY140" fmla="*/ 721301 h 1472862"/>
                <a:gd name="connsiteX141" fmla="*/ 1091537 w 1266901"/>
                <a:gd name="connsiteY141" fmla="*/ 702512 h 1472862"/>
                <a:gd name="connsiteX142" fmla="*/ 1072748 w 1266901"/>
                <a:gd name="connsiteY142" fmla="*/ 696249 h 1472862"/>
                <a:gd name="connsiteX143" fmla="*/ 1047696 w 1266901"/>
                <a:gd name="connsiteY143" fmla="*/ 621093 h 1472862"/>
                <a:gd name="connsiteX144" fmla="*/ 1041433 w 1266901"/>
                <a:gd name="connsiteY144" fmla="*/ 602303 h 1472862"/>
                <a:gd name="connsiteX145" fmla="*/ 1028907 w 1266901"/>
                <a:gd name="connsiteY145" fmla="*/ 583514 h 1472862"/>
                <a:gd name="connsiteX146" fmla="*/ 997592 w 1266901"/>
                <a:gd name="connsiteY146" fmla="*/ 470780 h 1472862"/>
                <a:gd name="connsiteX147" fmla="*/ 960014 w 1266901"/>
                <a:gd name="connsiteY147" fmla="*/ 445728 h 1472862"/>
                <a:gd name="connsiteX148" fmla="*/ 947488 w 1266901"/>
                <a:gd name="connsiteY148" fmla="*/ 426939 h 1472862"/>
                <a:gd name="connsiteX149" fmla="*/ 941225 w 1266901"/>
                <a:gd name="connsiteY149" fmla="*/ 408150 h 1472862"/>
                <a:gd name="connsiteX150" fmla="*/ 878595 w 1266901"/>
                <a:gd name="connsiteY150" fmla="*/ 395624 h 1472862"/>
                <a:gd name="connsiteX151" fmla="*/ 859805 w 1266901"/>
                <a:gd name="connsiteY151" fmla="*/ 358046 h 1472862"/>
                <a:gd name="connsiteX152" fmla="*/ 847279 w 1266901"/>
                <a:gd name="connsiteY152" fmla="*/ 339257 h 1472862"/>
                <a:gd name="connsiteX153" fmla="*/ 834753 w 1266901"/>
                <a:gd name="connsiteY153" fmla="*/ 301679 h 1472862"/>
                <a:gd name="connsiteX154" fmla="*/ 778386 w 1266901"/>
                <a:gd name="connsiteY154" fmla="*/ 264101 h 1472862"/>
                <a:gd name="connsiteX155" fmla="*/ 759597 w 1266901"/>
                <a:gd name="connsiteY155" fmla="*/ 251575 h 1472862"/>
                <a:gd name="connsiteX156" fmla="*/ 728282 w 1266901"/>
                <a:gd name="connsiteY156" fmla="*/ 220260 h 1472862"/>
                <a:gd name="connsiteX157" fmla="*/ 696967 w 1266901"/>
                <a:gd name="connsiteY157" fmla="*/ 188945 h 1472862"/>
                <a:gd name="connsiteX158" fmla="*/ 678178 w 1266901"/>
                <a:gd name="connsiteY158" fmla="*/ 157629 h 1472862"/>
                <a:gd name="connsiteX159" fmla="*/ 659389 w 1266901"/>
                <a:gd name="connsiteY159" fmla="*/ 151366 h 1472862"/>
                <a:gd name="connsiteX160" fmla="*/ 628074 w 1266901"/>
                <a:gd name="connsiteY160" fmla="*/ 94999 h 1472862"/>
                <a:gd name="connsiteX161" fmla="*/ 596759 w 1266901"/>
                <a:gd name="connsiteY161" fmla="*/ 63684 h 1472862"/>
                <a:gd name="connsiteX162" fmla="*/ 577970 w 1266901"/>
                <a:gd name="connsiteY162" fmla="*/ 57421 h 1472862"/>
                <a:gd name="connsiteX163" fmla="*/ 559181 w 1266901"/>
                <a:gd name="connsiteY163" fmla="*/ 38632 h 1472862"/>
                <a:gd name="connsiteX164" fmla="*/ 552918 w 1266901"/>
                <a:gd name="connsiteY164" fmla="*/ 19843 h 1472862"/>
                <a:gd name="connsiteX165" fmla="*/ 527866 w 1266901"/>
                <a:gd name="connsiteY165" fmla="*/ 13580 h 1472862"/>
                <a:gd name="connsiteX166" fmla="*/ 552918 w 1266901"/>
                <a:gd name="connsiteY166" fmla="*/ 7317 h 14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1266901" h="1472862">
                  <a:moveTo>
                    <a:pt x="552918" y="7317"/>
                  </a:moveTo>
                  <a:cubicBezTo>
                    <a:pt x="549787" y="7317"/>
                    <a:pt x="520729" y="4517"/>
                    <a:pt x="509077" y="13580"/>
                  </a:cubicBezTo>
                  <a:cubicBezTo>
                    <a:pt x="498655" y="21686"/>
                    <a:pt x="507537" y="43834"/>
                    <a:pt x="496551" y="51158"/>
                  </a:cubicBezTo>
                  <a:lnTo>
                    <a:pt x="477762" y="63684"/>
                  </a:lnTo>
                  <a:cubicBezTo>
                    <a:pt x="444359" y="13580"/>
                    <a:pt x="488200" y="74122"/>
                    <a:pt x="446447" y="32369"/>
                  </a:cubicBezTo>
                  <a:cubicBezTo>
                    <a:pt x="404694" y="-9384"/>
                    <a:pt x="465236" y="34457"/>
                    <a:pt x="415132" y="1054"/>
                  </a:cubicBezTo>
                  <a:cubicBezTo>
                    <a:pt x="410956" y="5229"/>
                    <a:pt x="406294" y="8969"/>
                    <a:pt x="402605" y="13580"/>
                  </a:cubicBezTo>
                  <a:cubicBezTo>
                    <a:pt x="397903" y="19458"/>
                    <a:pt x="395957" y="27667"/>
                    <a:pt x="390079" y="32369"/>
                  </a:cubicBezTo>
                  <a:cubicBezTo>
                    <a:pt x="384924" y="36493"/>
                    <a:pt x="377553" y="36544"/>
                    <a:pt x="371290" y="38632"/>
                  </a:cubicBezTo>
                  <a:cubicBezTo>
                    <a:pt x="360266" y="71703"/>
                    <a:pt x="368689" y="51928"/>
                    <a:pt x="339975" y="94999"/>
                  </a:cubicBezTo>
                  <a:cubicBezTo>
                    <a:pt x="335800" y="101262"/>
                    <a:pt x="334590" y="111408"/>
                    <a:pt x="327449" y="113788"/>
                  </a:cubicBezTo>
                  <a:lnTo>
                    <a:pt x="308660" y="120051"/>
                  </a:lnTo>
                  <a:cubicBezTo>
                    <a:pt x="280824" y="114484"/>
                    <a:pt x="274751" y="119291"/>
                    <a:pt x="258556" y="94999"/>
                  </a:cubicBezTo>
                  <a:cubicBezTo>
                    <a:pt x="248553" y="79994"/>
                    <a:pt x="257506" y="69247"/>
                    <a:pt x="239767" y="57421"/>
                  </a:cubicBezTo>
                  <a:cubicBezTo>
                    <a:pt x="232605" y="52646"/>
                    <a:pt x="222960" y="53631"/>
                    <a:pt x="214715" y="51158"/>
                  </a:cubicBezTo>
                  <a:cubicBezTo>
                    <a:pt x="202068" y="47364"/>
                    <a:pt x="189663" y="42807"/>
                    <a:pt x="177137" y="38632"/>
                  </a:cubicBezTo>
                  <a:lnTo>
                    <a:pt x="158348" y="32369"/>
                  </a:lnTo>
                  <a:lnTo>
                    <a:pt x="139559" y="26106"/>
                  </a:lnTo>
                  <a:cubicBezTo>
                    <a:pt x="134782" y="18940"/>
                    <a:pt x="124166" y="-5315"/>
                    <a:pt x="108244" y="1054"/>
                  </a:cubicBezTo>
                  <a:cubicBezTo>
                    <a:pt x="101255" y="3850"/>
                    <a:pt x="99893" y="13580"/>
                    <a:pt x="95718" y="19843"/>
                  </a:cubicBezTo>
                  <a:cubicBezTo>
                    <a:pt x="91928" y="38793"/>
                    <a:pt x="92567" y="56264"/>
                    <a:pt x="76929" y="69947"/>
                  </a:cubicBezTo>
                  <a:cubicBezTo>
                    <a:pt x="65599" y="79860"/>
                    <a:pt x="39351" y="94999"/>
                    <a:pt x="39351" y="94999"/>
                  </a:cubicBezTo>
                  <a:cubicBezTo>
                    <a:pt x="37263" y="101262"/>
                    <a:pt x="38581" y="110126"/>
                    <a:pt x="33088" y="113788"/>
                  </a:cubicBezTo>
                  <a:cubicBezTo>
                    <a:pt x="24231" y="119693"/>
                    <a:pt x="8423" y="111739"/>
                    <a:pt x="1773" y="120051"/>
                  </a:cubicBezTo>
                  <a:cubicBezTo>
                    <a:pt x="-3604" y="126772"/>
                    <a:pt x="4645" y="137191"/>
                    <a:pt x="8036" y="145103"/>
                  </a:cubicBezTo>
                  <a:cubicBezTo>
                    <a:pt x="14576" y="160364"/>
                    <a:pt x="28063" y="171394"/>
                    <a:pt x="39351" y="182682"/>
                  </a:cubicBezTo>
                  <a:cubicBezTo>
                    <a:pt x="41756" y="197115"/>
                    <a:pt x="44168" y="223631"/>
                    <a:pt x="51877" y="239049"/>
                  </a:cubicBezTo>
                  <a:cubicBezTo>
                    <a:pt x="55243" y="245782"/>
                    <a:pt x="61037" y="251105"/>
                    <a:pt x="64403" y="257838"/>
                  </a:cubicBezTo>
                  <a:cubicBezTo>
                    <a:pt x="67355" y="263743"/>
                    <a:pt x="65998" y="271959"/>
                    <a:pt x="70666" y="276627"/>
                  </a:cubicBezTo>
                  <a:cubicBezTo>
                    <a:pt x="75334" y="281295"/>
                    <a:pt x="83192" y="280802"/>
                    <a:pt x="89455" y="282890"/>
                  </a:cubicBezTo>
                  <a:cubicBezTo>
                    <a:pt x="97806" y="295416"/>
                    <a:pt x="109746" y="306186"/>
                    <a:pt x="114507" y="320468"/>
                  </a:cubicBezTo>
                  <a:cubicBezTo>
                    <a:pt x="123150" y="346398"/>
                    <a:pt x="117108" y="333764"/>
                    <a:pt x="133296" y="358046"/>
                  </a:cubicBezTo>
                  <a:cubicBezTo>
                    <a:pt x="137784" y="375998"/>
                    <a:pt x="144275" y="413897"/>
                    <a:pt x="164611" y="420676"/>
                  </a:cubicBezTo>
                  <a:lnTo>
                    <a:pt x="202189" y="433202"/>
                  </a:lnTo>
                  <a:cubicBezTo>
                    <a:pt x="204826" y="425292"/>
                    <a:pt x="211639" y="399360"/>
                    <a:pt x="220978" y="395624"/>
                  </a:cubicBezTo>
                  <a:cubicBezTo>
                    <a:pt x="227108" y="393172"/>
                    <a:pt x="233504" y="399799"/>
                    <a:pt x="239767" y="401887"/>
                  </a:cubicBezTo>
                  <a:lnTo>
                    <a:pt x="264819" y="439465"/>
                  </a:lnTo>
                  <a:lnTo>
                    <a:pt x="277345" y="458254"/>
                  </a:lnTo>
                  <a:cubicBezTo>
                    <a:pt x="261603" y="505481"/>
                    <a:pt x="282838" y="447268"/>
                    <a:pt x="258556" y="495832"/>
                  </a:cubicBezTo>
                  <a:cubicBezTo>
                    <a:pt x="255604" y="501737"/>
                    <a:pt x="254381" y="508358"/>
                    <a:pt x="252293" y="514621"/>
                  </a:cubicBezTo>
                  <a:cubicBezTo>
                    <a:pt x="259446" y="536080"/>
                    <a:pt x="267938" y="552219"/>
                    <a:pt x="252293" y="577251"/>
                  </a:cubicBezTo>
                  <a:cubicBezTo>
                    <a:pt x="247731" y="584550"/>
                    <a:pt x="235592" y="581426"/>
                    <a:pt x="227241" y="583514"/>
                  </a:cubicBezTo>
                  <a:cubicBezTo>
                    <a:pt x="234386" y="604950"/>
                    <a:pt x="244005" y="644795"/>
                    <a:pt x="264819" y="658671"/>
                  </a:cubicBezTo>
                  <a:lnTo>
                    <a:pt x="283608" y="671197"/>
                  </a:lnTo>
                  <a:cubicBezTo>
                    <a:pt x="285696" y="677460"/>
                    <a:pt x="286919" y="684081"/>
                    <a:pt x="289871" y="689986"/>
                  </a:cubicBezTo>
                  <a:cubicBezTo>
                    <a:pt x="302919" y="716082"/>
                    <a:pt x="311792" y="715038"/>
                    <a:pt x="339975" y="733827"/>
                  </a:cubicBezTo>
                  <a:lnTo>
                    <a:pt x="358764" y="746353"/>
                  </a:lnTo>
                  <a:cubicBezTo>
                    <a:pt x="372429" y="787347"/>
                    <a:pt x="353450" y="747112"/>
                    <a:pt x="383816" y="771405"/>
                  </a:cubicBezTo>
                  <a:cubicBezTo>
                    <a:pt x="389694" y="776107"/>
                    <a:pt x="390464" y="785492"/>
                    <a:pt x="396342" y="790194"/>
                  </a:cubicBezTo>
                  <a:cubicBezTo>
                    <a:pt x="401497" y="794318"/>
                    <a:pt x="408658" y="795162"/>
                    <a:pt x="415132" y="796457"/>
                  </a:cubicBezTo>
                  <a:cubicBezTo>
                    <a:pt x="429607" y="799352"/>
                    <a:pt x="444359" y="800632"/>
                    <a:pt x="458973" y="802720"/>
                  </a:cubicBezTo>
                  <a:cubicBezTo>
                    <a:pt x="471499" y="806895"/>
                    <a:pt x="489227" y="804260"/>
                    <a:pt x="496551" y="815246"/>
                  </a:cubicBezTo>
                  <a:cubicBezTo>
                    <a:pt x="512739" y="839528"/>
                    <a:pt x="501936" y="831655"/>
                    <a:pt x="527866" y="840298"/>
                  </a:cubicBezTo>
                  <a:cubicBezTo>
                    <a:pt x="532041" y="834035"/>
                    <a:pt x="535069" y="826832"/>
                    <a:pt x="540392" y="821509"/>
                  </a:cubicBezTo>
                  <a:cubicBezTo>
                    <a:pt x="552533" y="809368"/>
                    <a:pt x="562688" y="807814"/>
                    <a:pt x="577970" y="802720"/>
                  </a:cubicBezTo>
                  <a:cubicBezTo>
                    <a:pt x="582145" y="796457"/>
                    <a:pt x="584618" y="788633"/>
                    <a:pt x="590496" y="783931"/>
                  </a:cubicBezTo>
                  <a:cubicBezTo>
                    <a:pt x="595651" y="779807"/>
                    <a:pt x="603380" y="780620"/>
                    <a:pt x="609285" y="777668"/>
                  </a:cubicBezTo>
                  <a:cubicBezTo>
                    <a:pt x="616018" y="774302"/>
                    <a:pt x="621341" y="768508"/>
                    <a:pt x="628074" y="765142"/>
                  </a:cubicBezTo>
                  <a:cubicBezTo>
                    <a:pt x="645564" y="756397"/>
                    <a:pt x="674548" y="754924"/>
                    <a:pt x="690704" y="752616"/>
                  </a:cubicBezTo>
                  <a:cubicBezTo>
                    <a:pt x="701142" y="754704"/>
                    <a:pt x="711692" y="756297"/>
                    <a:pt x="722019" y="758879"/>
                  </a:cubicBezTo>
                  <a:cubicBezTo>
                    <a:pt x="728424" y="760480"/>
                    <a:pt x="736140" y="760474"/>
                    <a:pt x="740808" y="765142"/>
                  </a:cubicBezTo>
                  <a:cubicBezTo>
                    <a:pt x="791058" y="815392"/>
                    <a:pt x="742134" y="794811"/>
                    <a:pt x="784649" y="808983"/>
                  </a:cubicBezTo>
                  <a:cubicBezTo>
                    <a:pt x="795087" y="840298"/>
                    <a:pt x="784649" y="825684"/>
                    <a:pt x="828490" y="840298"/>
                  </a:cubicBezTo>
                  <a:lnTo>
                    <a:pt x="847279" y="846561"/>
                  </a:lnTo>
                  <a:lnTo>
                    <a:pt x="866069" y="852824"/>
                  </a:lnTo>
                  <a:cubicBezTo>
                    <a:pt x="859806" y="854912"/>
                    <a:pt x="852434" y="854963"/>
                    <a:pt x="847279" y="859087"/>
                  </a:cubicBezTo>
                  <a:cubicBezTo>
                    <a:pt x="841401" y="863789"/>
                    <a:pt x="840076" y="872553"/>
                    <a:pt x="834753" y="877876"/>
                  </a:cubicBezTo>
                  <a:cubicBezTo>
                    <a:pt x="829430" y="883199"/>
                    <a:pt x="822227" y="886227"/>
                    <a:pt x="815964" y="890402"/>
                  </a:cubicBezTo>
                  <a:cubicBezTo>
                    <a:pt x="805737" y="905743"/>
                    <a:pt x="797175" y="914021"/>
                    <a:pt x="797175" y="934243"/>
                  </a:cubicBezTo>
                  <a:cubicBezTo>
                    <a:pt x="797175" y="940845"/>
                    <a:pt x="797234" y="950776"/>
                    <a:pt x="803438" y="953032"/>
                  </a:cubicBezTo>
                  <a:cubicBezTo>
                    <a:pt x="823156" y="960202"/>
                    <a:pt x="845192" y="957207"/>
                    <a:pt x="866069" y="959295"/>
                  </a:cubicBezTo>
                  <a:cubicBezTo>
                    <a:pt x="868157" y="973909"/>
                    <a:pt x="865730" y="989932"/>
                    <a:pt x="872332" y="1003136"/>
                  </a:cubicBezTo>
                  <a:cubicBezTo>
                    <a:pt x="875284" y="1009041"/>
                    <a:pt x="886453" y="1004731"/>
                    <a:pt x="891121" y="1009399"/>
                  </a:cubicBezTo>
                  <a:cubicBezTo>
                    <a:pt x="924066" y="1042344"/>
                    <a:pt x="859739" y="1018777"/>
                    <a:pt x="922436" y="1034451"/>
                  </a:cubicBezTo>
                  <a:cubicBezTo>
                    <a:pt x="926611" y="1040714"/>
                    <a:pt x="928699" y="1049065"/>
                    <a:pt x="934962" y="1053240"/>
                  </a:cubicBezTo>
                  <a:cubicBezTo>
                    <a:pt x="942124" y="1058015"/>
                    <a:pt x="954412" y="1052968"/>
                    <a:pt x="960014" y="1059503"/>
                  </a:cubicBezTo>
                  <a:cubicBezTo>
                    <a:pt x="968607" y="1069528"/>
                    <a:pt x="972540" y="1097082"/>
                    <a:pt x="972540" y="1097082"/>
                  </a:cubicBezTo>
                  <a:cubicBezTo>
                    <a:pt x="970452" y="1103345"/>
                    <a:pt x="969483" y="1110100"/>
                    <a:pt x="966277" y="1115871"/>
                  </a:cubicBezTo>
                  <a:cubicBezTo>
                    <a:pt x="958966" y="1129031"/>
                    <a:pt x="949576" y="1140923"/>
                    <a:pt x="941225" y="1153449"/>
                  </a:cubicBezTo>
                  <a:lnTo>
                    <a:pt x="928699" y="1172238"/>
                  </a:lnTo>
                  <a:cubicBezTo>
                    <a:pt x="924524" y="1178501"/>
                    <a:pt x="918553" y="1183886"/>
                    <a:pt x="916173" y="1191027"/>
                  </a:cubicBezTo>
                  <a:cubicBezTo>
                    <a:pt x="914085" y="1197290"/>
                    <a:pt x="914034" y="1204661"/>
                    <a:pt x="909910" y="1209816"/>
                  </a:cubicBezTo>
                  <a:cubicBezTo>
                    <a:pt x="905208" y="1215694"/>
                    <a:pt x="897384" y="1218167"/>
                    <a:pt x="891121" y="1222342"/>
                  </a:cubicBezTo>
                  <a:cubicBezTo>
                    <a:pt x="889033" y="1228605"/>
                    <a:pt x="890230" y="1237294"/>
                    <a:pt x="884858" y="1241131"/>
                  </a:cubicBezTo>
                  <a:cubicBezTo>
                    <a:pt x="874113" y="1248805"/>
                    <a:pt x="847279" y="1253657"/>
                    <a:pt x="847279" y="1253657"/>
                  </a:cubicBezTo>
                  <a:lnTo>
                    <a:pt x="809701" y="1228605"/>
                  </a:lnTo>
                  <a:lnTo>
                    <a:pt x="790912" y="1216079"/>
                  </a:lnTo>
                  <a:cubicBezTo>
                    <a:pt x="784649" y="1220254"/>
                    <a:pt x="773470" y="1221199"/>
                    <a:pt x="772123" y="1228605"/>
                  </a:cubicBezTo>
                  <a:cubicBezTo>
                    <a:pt x="768741" y="1247205"/>
                    <a:pt x="771365" y="1267419"/>
                    <a:pt x="778386" y="1284972"/>
                  </a:cubicBezTo>
                  <a:cubicBezTo>
                    <a:pt x="780838" y="1291102"/>
                    <a:pt x="790730" y="1289803"/>
                    <a:pt x="797175" y="1291235"/>
                  </a:cubicBezTo>
                  <a:cubicBezTo>
                    <a:pt x="809571" y="1293990"/>
                    <a:pt x="822227" y="1295410"/>
                    <a:pt x="834753" y="1297498"/>
                  </a:cubicBezTo>
                  <a:cubicBezTo>
                    <a:pt x="841016" y="1301673"/>
                    <a:pt x="852066" y="1302643"/>
                    <a:pt x="853542" y="1310024"/>
                  </a:cubicBezTo>
                  <a:cubicBezTo>
                    <a:pt x="855998" y="1322304"/>
                    <a:pt x="828122" y="1337409"/>
                    <a:pt x="822227" y="1341339"/>
                  </a:cubicBezTo>
                  <a:cubicBezTo>
                    <a:pt x="816243" y="1359290"/>
                    <a:pt x="808791" y="1371289"/>
                    <a:pt x="822227" y="1391443"/>
                  </a:cubicBezTo>
                  <a:cubicBezTo>
                    <a:pt x="825889" y="1396936"/>
                    <a:pt x="834753" y="1395618"/>
                    <a:pt x="841016" y="1397706"/>
                  </a:cubicBezTo>
                  <a:cubicBezTo>
                    <a:pt x="843104" y="1403969"/>
                    <a:pt x="841907" y="1412658"/>
                    <a:pt x="847279" y="1416495"/>
                  </a:cubicBezTo>
                  <a:cubicBezTo>
                    <a:pt x="858024" y="1424169"/>
                    <a:pt x="872332" y="1424846"/>
                    <a:pt x="884858" y="1429021"/>
                  </a:cubicBezTo>
                  <a:lnTo>
                    <a:pt x="903647" y="1435284"/>
                  </a:lnTo>
                  <a:lnTo>
                    <a:pt x="903647" y="1435284"/>
                  </a:lnTo>
                  <a:cubicBezTo>
                    <a:pt x="909910" y="1439459"/>
                    <a:pt x="915558" y="1444753"/>
                    <a:pt x="922436" y="1447810"/>
                  </a:cubicBezTo>
                  <a:cubicBezTo>
                    <a:pt x="949226" y="1459717"/>
                    <a:pt x="959561" y="1459312"/>
                    <a:pt x="985066" y="1466599"/>
                  </a:cubicBezTo>
                  <a:cubicBezTo>
                    <a:pt x="991414" y="1468413"/>
                    <a:pt x="997592" y="1470774"/>
                    <a:pt x="1003855" y="1472862"/>
                  </a:cubicBezTo>
                  <a:cubicBezTo>
                    <a:pt x="1020556" y="1470774"/>
                    <a:pt x="1037399" y="1469610"/>
                    <a:pt x="1053959" y="1466599"/>
                  </a:cubicBezTo>
                  <a:cubicBezTo>
                    <a:pt x="1060454" y="1465418"/>
                    <a:pt x="1068080" y="1465004"/>
                    <a:pt x="1072748" y="1460336"/>
                  </a:cubicBezTo>
                  <a:cubicBezTo>
                    <a:pt x="1077416" y="1455668"/>
                    <a:pt x="1076059" y="1447452"/>
                    <a:pt x="1079011" y="1441547"/>
                  </a:cubicBezTo>
                  <a:cubicBezTo>
                    <a:pt x="1082377" y="1434814"/>
                    <a:pt x="1088171" y="1429491"/>
                    <a:pt x="1091537" y="1422758"/>
                  </a:cubicBezTo>
                  <a:cubicBezTo>
                    <a:pt x="1094489" y="1416853"/>
                    <a:pt x="1094594" y="1409740"/>
                    <a:pt x="1097800" y="1403969"/>
                  </a:cubicBezTo>
                  <a:cubicBezTo>
                    <a:pt x="1105111" y="1390809"/>
                    <a:pt x="1114501" y="1378917"/>
                    <a:pt x="1122852" y="1366391"/>
                  </a:cubicBezTo>
                  <a:lnTo>
                    <a:pt x="1135378" y="1347602"/>
                  </a:lnTo>
                  <a:cubicBezTo>
                    <a:pt x="1137466" y="1353865"/>
                    <a:pt x="1136973" y="1361723"/>
                    <a:pt x="1141641" y="1366391"/>
                  </a:cubicBezTo>
                  <a:cubicBezTo>
                    <a:pt x="1146309" y="1371059"/>
                    <a:pt x="1154525" y="1369702"/>
                    <a:pt x="1160430" y="1372654"/>
                  </a:cubicBezTo>
                  <a:cubicBezTo>
                    <a:pt x="1169588" y="1377233"/>
                    <a:pt x="1198597" y="1399714"/>
                    <a:pt x="1204271" y="1403969"/>
                  </a:cubicBezTo>
                  <a:cubicBezTo>
                    <a:pt x="1218885" y="1401881"/>
                    <a:pt x="1237674" y="1408144"/>
                    <a:pt x="1248112" y="1397706"/>
                  </a:cubicBezTo>
                  <a:cubicBezTo>
                    <a:pt x="1268234" y="1377584"/>
                    <a:pt x="1231005" y="1359162"/>
                    <a:pt x="1223060" y="1353865"/>
                  </a:cubicBezTo>
                  <a:cubicBezTo>
                    <a:pt x="1207318" y="1306638"/>
                    <a:pt x="1228553" y="1364851"/>
                    <a:pt x="1204271" y="1316287"/>
                  </a:cubicBezTo>
                  <a:cubicBezTo>
                    <a:pt x="1178341" y="1264427"/>
                    <a:pt x="1221380" y="1332556"/>
                    <a:pt x="1185482" y="1278709"/>
                  </a:cubicBezTo>
                  <a:cubicBezTo>
                    <a:pt x="1187570" y="1270358"/>
                    <a:pt x="1186368" y="1260378"/>
                    <a:pt x="1191745" y="1253657"/>
                  </a:cubicBezTo>
                  <a:cubicBezTo>
                    <a:pt x="1195869" y="1248502"/>
                    <a:pt x="1205866" y="1252062"/>
                    <a:pt x="1210534" y="1247394"/>
                  </a:cubicBezTo>
                  <a:cubicBezTo>
                    <a:pt x="1215202" y="1242726"/>
                    <a:pt x="1214709" y="1234868"/>
                    <a:pt x="1216797" y="1228605"/>
                  </a:cubicBezTo>
                  <a:cubicBezTo>
                    <a:pt x="1180045" y="1179603"/>
                    <a:pt x="1218688" y="1220156"/>
                    <a:pt x="1172956" y="1197290"/>
                  </a:cubicBezTo>
                  <a:cubicBezTo>
                    <a:pt x="1159491" y="1190557"/>
                    <a:pt x="1135378" y="1172238"/>
                    <a:pt x="1135378" y="1172238"/>
                  </a:cubicBezTo>
                  <a:cubicBezTo>
                    <a:pt x="1119636" y="1125011"/>
                    <a:pt x="1140871" y="1183224"/>
                    <a:pt x="1116589" y="1134660"/>
                  </a:cubicBezTo>
                  <a:cubicBezTo>
                    <a:pt x="1113637" y="1128755"/>
                    <a:pt x="1112414" y="1122134"/>
                    <a:pt x="1110326" y="1115871"/>
                  </a:cubicBezTo>
                  <a:cubicBezTo>
                    <a:pt x="1112414" y="1103345"/>
                    <a:pt x="1110910" y="1089651"/>
                    <a:pt x="1116589" y="1078293"/>
                  </a:cubicBezTo>
                  <a:cubicBezTo>
                    <a:pt x="1121446" y="1068579"/>
                    <a:pt x="1145273" y="1062468"/>
                    <a:pt x="1154167" y="1059503"/>
                  </a:cubicBezTo>
                  <a:cubicBezTo>
                    <a:pt x="1158342" y="1053240"/>
                    <a:pt x="1164050" y="1047762"/>
                    <a:pt x="1166693" y="1040714"/>
                  </a:cubicBezTo>
                  <a:cubicBezTo>
                    <a:pt x="1170431" y="1030747"/>
                    <a:pt x="1167051" y="1018256"/>
                    <a:pt x="1172956" y="1009399"/>
                  </a:cubicBezTo>
                  <a:cubicBezTo>
                    <a:pt x="1176618" y="1003906"/>
                    <a:pt x="1185482" y="1005224"/>
                    <a:pt x="1191745" y="1003136"/>
                  </a:cubicBezTo>
                  <a:cubicBezTo>
                    <a:pt x="1253905" y="1023856"/>
                    <a:pt x="1158952" y="989093"/>
                    <a:pt x="1229323" y="1028188"/>
                  </a:cubicBezTo>
                  <a:cubicBezTo>
                    <a:pt x="1240865" y="1034600"/>
                    <a:pt x="1266901" y="1040714"/>
                    <a:pt x="1266901" y="1040714"/>
                  </a:cubicBezTo>
                  <a:cubicBezTo>
                    <a:pt x="1254818" y="980297"/>
                    <a:pt x="1269615" y="1033615"/>
                    <a:pt x="1248112" y="990610"/>
                  </a:cubicBezTo>
                  <a:cubicBezTo>
                    <a:pt x="1245160" y="984705"/>
                    <a:pt x="1247620" y="975027"/>
                    <a:pt x="1241849" y="971821"/>
                  </a:cubicBezTo>
                  <a:cubicBezTo>
                    <a:pt x="1226800" y="963460"/>
                    <a:pt x="1191745" y="959295"/>
                    <a:pt x="1191745" y="959295"/>
                  </a:cubicBezTo>
                  <a:cubicBezTo>
                    <a:pt x="1204034" y="860984"/>
                    <a:pt x="1181726" y="936746"/>
                    <a:pt x="1216797" y="896665"/>
                  </a:cubicBezTo>
                  <a:cubicBezTo>
                    <a:pt x="1226710" y="885335"/>
                    <a:pt x="1241849" y="859087"/>
                    <a:pt x="1241849" y="859087"/>
                  </a:cubicBezTo>
                  <a:cubicBezTo>
                    <a:pt x="1239761" y="850736"/>
                    <a:pt x="1242121" y="839637"/>
                    <a:pt x="1235586" y="834035"/>
                  </a:cubicBezTo>
                  <a:cubicBezTo>
                    <a:pt x="1225561" y="825442"/>
                    <a:pt x="1210534" y="825684"/>
                    <a:pt x="1198008" y="821509"/>
                  </a:cubicBezTo>
                  <a:cubicBezTo>
                    <a:pt x="1191745" y="819421"/>
                    <a:pt x="1184712" y="818908"/>
                    <a:pt x="1179219" y="815246"/>
                  </a:cubicBezTo>
                  <a:cubicBezTo>
                    <a:pt x="1172956" y="811071"/>
                    <a:pt x="1167640" y="804883"/>
                    <a:pt x="1160430" y="802720"/>
                  </a:cubicBezTo>
                  <a:cubicBezTo>
                    <a:pt x="1146291" y="798478"/>
                    <a:pt x="1131203" y="798545"/>
                    <a:pt x="1116589" y="796457"/>
                  </a:cubicBezTo>
                  <a:cubicBezTo>
                    <a:pt x="1091278" y="720525"/>
                    <a:pt x="1114667" y="797204"/>
                    <a:pt x="1097800" y="721301"/>
                  </a:cubicBezTo>
                  <a:cubicBezTo>
                    <a:pt x="1096368" y="714856"/>
                    <a:pt x="1096205" y="707180"/>
                    <a:pt x="1091537" y="702512"/>
                  </a:cubicBezTo>
                  <a:cubicBezTo>
                    <a:pt x="1086869" y="697844"/>
                    <a:pt x="1079011" y="698337"/>
                    <a:pt x="1072748" y="696249"/>
                  </a:cubicBezTo>
                  <a:lnTo>
                    <a:pt x="1047696" y="621093"/>
                  </a:lnTo>
                  <a:cubicBezTo>
                    <a:pt x="1045608" y="614830"/>
                    <a:pt x="1045095" y="607796"/>
                    <a:pt x="1041433" y="602303"/>
                  </a:cubicBezTo>
                  <a:lnTo>
                    <a:pt x="1028907" y="583514"/>
                  </a:lnTo>
                  <a:cubicBezTo>
                    <a:pt x="1026182" y="550814"/>
                    <a:pt x="1033721" y="494866"/>
                    <a:pt x="997592" y="470780"/>
                  </a:cubicBezTo>
                  <a:lnTo>
                    <a:pt x="960014" y="445728"/>
                  </a:lnTo>
                  <a:cubicBezTo>
                    <a:pt x="955839" y="439465"/>
                    <a:pt x="950854" y="433672"/>
                    <a:pt x="947488" y="426939"/>
                  </a:cubicBezTo>
                  <a:cubicBezTo>
                    <a:pt x="944536" y="421034"/>
                    <a:pt x="947235" y="410882"/>
                    <a:pt x="941225" y="408150"/>
                  </a:cubicBezTo>
                  <a:cubicBezTo>
                    <a:pt x="921843" y="399340"/>
                    <a:pt x="878595" y="395624"/>
                    <a:pt x="878595" y="395624"/>
                  </a:cubicBezTo>
                  <a:cubicBezTo>
                    <a:pt x="842698" y="341778"/>
                    <a:pt x="885736" y="409906"/>
                    <a:pt x="859805" y="358046"/>
                  </a:cubicBezTo>
                  <a:cubicBezTo>
                    <a:pt x="856439" y="351314"/>
                    <a:pt x="850336" y="346135"/>
                    <a:pt x="847279" y="339257"/>
                  </a:cubicBezTo>
                  <a:cubicBezTo>
                    <a:pt x="841917" y="327191"/>
                    <a:pt x="845739" y="309003"/>
                    <a:pt x="834753" y="301679"/>
                  </a:cubicBezTo>
                  <a:lnTo>
                    <a:pt x="778386" y="264101"/>
                  </a:lnTo>
                  <a:lnTo>
                    <a:pt x="759597" y="251575"/>
                  </a:lnTo>
                  <a:cubicBezTo>
                    <a:pt x="726194" y="201471"/>
                    <a:pt x="770035" y="262013"/>
                    <a:pt x="728282" y="220260"/>
                  </a:cubicBezTo>
                  <a:cubicBezTo>
                    <a:pt x="686529" y="178507"/>
                    <a:pt x="747071" y="222348"/>
                    <a:pt x="696967" y="188945"/>
                  </a:cubicBezTo>
                  <a:cubicBezTo>
                    <a:pt x="692041" y="174167"/>
                    <a:pt x="692506" y="166226"/>
                    <a:pt x="678178" y="157629"/>
                  </a:cubicBezTo>
                  <a:cubicBezTo>
                    <a:pt x="672517" y="154232"/>
                    <a:pt x="665652" y="153454"/>
                    <a:pt x="659389" y="151366"/>
                  </a:cubicBezTo>
                  <a:cubicBezTo>
                    <a:pt x="648365" y="118295"/>
                    <a:pt x="656788" y="138070"/>
                    <a:pt x="628074" y="94999"/>
                  </a:cubicBezTo>
                  <a:cubicBezTo>
                    <a:pt x="615548" y="76210"/>
                    <a:pt x="617636" y="74122"/>
                    <a:pt x="596759" y="63684"/>
                  </a:cubicBezTo>
                  <a:cubicBezTo>
                    <a:pt x="590854" y="60732"/>
                    <a:pt x="584233" y="59509"/>
                    <a:pt x="577970" y="57421"/>
                  </a:cubicBezTo>
                  <a:cubicBezTo>
                    <a:pt x="571707" y="51158"/>
                    <a:pt x="564094" y="46002"/>
                    <a:pt x="559181" y="38632"/>
                  </a:cubicBezTo>
                  <a:cubicBezTo>
                    <a:pt x="555519" y="33139"/>
                    <a:pt x="558073" y="23967"/>
                    <a:pt x="552918" y="19843"/>
                  </a:cubicBezTo>
                  <a:cubicBezTo>
                    <a:pt x="546197" y="14466"/>
                    <a:pt x="535858" y="16777"/>
                    <a:pt x="527866" y="13580"/>
                  </a:cubicBezTo>
                  <a:cubicBezTo>
                    <a:pt x="525125" y="12484"/>
                    <a:pt x="556049" y="7317"/>
                    <a:pt x="552918" y="7317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3387172" y="1472988"/>
              <a:ext cx="2278854" cy="411725"/>
            </a:xfrm>
            <a:prstGeom prst="wedgeRoundRectCallout">
              <a:avLst>
                <a:gd name="adj1" fmla="val -51433"/>
                <a:gd name="adj2" fmla="val 214204"/>
                <a:gd name="adj3" fmla="val 16667"/>
              </a:avLst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00" b="1" dirty="0" err="1"/>
                <a:t>Pu</a:t>
              </a:r>
              <a:r>
                <a:rPr lang="en-US" sz="1000" b="1" dirty="0"/>
                <a:t> </a:t>
              </a:r>
              <a:r>
                <a:rPr lang="en-US" sz="1000" b="1" dirty="0" err="1"/>
                <a:t>Đen</a:t>
              </a:r>
              <a:r>
                <a:rPr lang="en-US" sz="1000" b="1" dirty="0"/>
                <a:t> </a:t>
              </a:r>
              <a:r>
                <a:rPr lang="en-US" sz="1000" b="1" dirty="0" err="1"/>
                <a:t>Đinh</a:t>
              </a:r>
              <a:endParaRPr lang="en-US" sz="1000" b="1" dirty="0"/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4027364" y="4329303"/>
              <a:ext cx="2278854" cy="411725"/>
            </a:xfrm>
            <a:prstGeom prst="wedgeRoundRectCallout">
              <a:avLst>
                <a:gd name="adj1" fmla="val -35709"/>
                <a:gd name="adj2" fmla="val -182844"/>
                <a:gd name="adj3" fmla="val 16667"/>
              </a:avLst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00" b="1" dirty="0" err="1"/>
                <a:t>Pu</a:t>
              </a:r>
              <a:r>
                <a:rPr lang="en-US" sz="1000" b="1" dirty="0"/>
                <a:t> Sam Sao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027367" y="2973398"/>
              <a:ext cx="889292" cy="8450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916659" y="3385123"/>
              <a:ext cx="889292" cy="8450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4741925" y="2257792"/>
            <a:ext cx="1110799" cy="976932"/>
          </a:xfrm>
          <a:custGeom>
            <a:avLst/>
            <a:gdLst>
              <a:gd name="connsiteX0" fmla="*/ 0 w 423863"/>
              <a:gd name="connsiteY0" fmla="*/ 0 h 428988"/>
              <a:gd name="connsiteX1" fmla="*/ 4763 w 423863"/>
              <a:gd name="connsiteY1" fmla="*/ 33337 h 428988"/>
              <a:gd name="connsiteX2" fmla="*/ 19050 w 423863"/>
              <a:gd name="connsiteY2" fmla="*/ 42862 h 428988"/>
              <a:gd name="connsiteX3" fmla="*/ 42863 w 423863"/>
              <a:gd name="connsiteY3" fmla="*/ 71437 h 428988"/>
              <a:gd name="connsiteX4" fmla="*/ 47625 w 423863"/>
              <a:gd name="connsiteY4" fmla="*/ 90487 h 428988"/>
              <a:gd name="connsiteX5" fmla="*/ 71438 w 423863"/>
              <a:gd name="connsiteY5" fmla="*/ 119062 h 428988"/>
              <a:gd name="connsiteX6" fmla="*/ 85725 w 423863"/>
              <a:gd name="connsiteY6" fmla="*/ 123825 h 428988"/>
              <a:gd name="connsiteX7" fmla="*/ 104775 w 423863"/>
              <a:gd name="connsiteY7" fmla="*/ 166687 h 428988"/>
              <a:gd name="connsiteX8" fmla="*/ 119063 w 423863"/>
              <a:gd name="connsiteY8" fmla="*/ 171450 h 428988"/>
              <a:gd name="connsiteX9" fmla="*/ 133350 w 423863"/>
              <a:gd name="connsiteY9" fmla="*/ 185737 h 428988"/>
              <a:gd name="connsiteX10" fmla="*/ 161925 w 423863"/>
              <a:gd name="connsiteY10" fmla="*/ 195262 h 428988"/>
              <a:gd name="connsiteX11" fmla="*/ 176213 w 423863"/>
              <a:gd name="connsiteY11" fmla="*/ 200025 h 428988"/>
              <a:gd name="connsiteX12" fmla="*/ 204788 w 423863"/>
              <a:gd name="connsiteY12" fmla="*/ 219075 h 428988"/>
              <a:gd name="connsiteX13" fmla="*/ 214313 w 423863"/>
              <a:gd name="connsiteY13" fmla="*/ 233362 h 428988"/>
              <a:gd name="connsiteX14" fmla="*/ 238125 w 423863"/>
              <a:gd name="connsiteY14" fmla="*/ 252412 h 428988"/>
              <a:gd name="connsiteX15" fmla="*/ 242888 w 423863"/>
              <a:gd name="connsiteY15" fmla="*/ 290512 h 428988"/>
              <a:gd name="connsiteX16" fmla="*/ 261938 w 423863"/>
              <a:gd name="connsiteY16" fmla="*/ 295275 h 428988"/>
              <a:gd name="connsiteX17" fmla="*/ 276225 w 423863"/>
              <a:gd name="connsiteY17" fmla="*/ 300037 h 428988"/>
              <a:gd name="connsiteX18" fmla="*/ 319088 w 423863"/>
              <a:gd name="connsiteY18" fmla="*/ 333375 h 428988"/>
              <a:gd name="connsiteX19" fmla="*/ 338138 w 423863"/>
              <a:gd name="connsiteY19" fmla="*/ 352425 h 428988"/>
              <a:gd name="connsiteX20" fmla="*/ 352425 w 423863"/>
              <a:gd name="connsiteY20" fmla="*/ 366712 h 428988"/>
              <a:gd name="connsiteX21" fmla="*/ 366713 w 423863"/>
              <a:gd name="connsiteY21" fmla="*/ 376237 h 428988"/>
              <a:gd name="connsiteX22" fmla="*/ 400050 w 423863"/>
              <a:gd name="connsiteY22" fmla="*/ 414337 h 428988"/>
              <a:gd name="connsiteX23" fmla="*/ 423863 w 423863"/>
              <a:gd name="connsiteY23" fmla="*/ 428625 h 42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3863" h="428988">
                <a:moveTo>
                  <a:pt x="0" y="0"/>
                </a:moveTo>
                <a:cubicBezTo>
                  <a:pt x="1588" y="11112"/>
                  <a:pt x="204" y="23079"/>
                  <a:pt x="4763" y="33337"/>
                </a:cubicBezTo>
                <a:cubicBezTo>
                  <a:pt x="7088" y="38567"/>
                  <a:pt x="14653" y="39198"/>
                  <a:pt x="19050" y="42862"/>
                </a:cubicBezTo>
                <a:cubicBezTo>
                  <a:pt x="32801" y="54322"/>
                  <a:pt x="33497" y="57389"/>
                  <a:pt x="42863" y="71437"/>
                </a:cubicBezTo>
                <a:cubicBezTo>
                  <a:pt x="44450" y="77787"/>
                  <a:pt x="45047" y="84471"/>
                  <a:pt x="47625" y="90487"/>
                </a:cubicBezTo>
                <a:cubicBezTo>
                  <a:pt x="51140" y="98689"/>
                  <a:pt x="64570" y="114484"/>
                  <a:pt x="71438" y="119062"/>
                </a:cubicBezTo>
                <a:cubicBezTo>
                  <a:pt x="75615" y="121847"/>
                  <a:pt x="80963" y="122237"/>
                  <a:pt x="85725" y="123825"/>
                </a:cubicBezTo>
                <a:cubicBezTo>
                  <a:pt x="88636" y="132557"/>
                  <a:pt x="94483" y="158454"/>
                  <a:pt x="104775" y="166687"/>
                </a:cubicBezTo>
                <a:cubicBezTo>
                  <a:pt x="108695" y="169823"/>
                  <a:pt x="114300" y="169862"/>
                  <a:pt x="119063" y="171450"/>
                </a:cubicBezTo>
                <a:cubicBezTo>
                  <a:pt x="123825" y="176212"/>
                  <a:pt x="127463" y="182466"/>
                  <a:pt x="133350" y="185737"/>
                </a:cubicBezTo>
                <a:cubicBezTo>
                  <a:pt x="142127" y="190613"/>
                  <a:pt x="152400" y="192087"/>
                  <a:pt x="161925" y="195262"/>
                </a:cubicBezTo>
                <a:cubicBezTo>
                  <a:pt x="166688" y="196850"/>
                  <a:pt x="172036" y="197240"/>
                  <a:pt x="176213" y="200025"/>
                </a:cubicBezTo>
                <a:lnTo>
                  <a:pt x="204788" y="219075"/>
                </a:lnTo>
                <a:cubicBezTo>
                  <a:pt x="207963" y="223837"/>
                  <a:pt x="209844" y="229786"/>
                  <a:pt x="214313" y="233362"/>
                </a:cubicBezTo>
                <a:cubicBezTo>
                  <a:pt x="247175" y="259652"/>
                  <a:pt x="210828" y="211468"/>
                  <a:pt x="238125" y="252412"/>
                </a:cubicBezTo>
                <a:cubicBezTo>
                  <a:pt x="239713" y="265112"/>
                  <a:pt x="236672" y="279324"/>
                  <a:pt x="242888" y="290512"/>
                </a:cubicBezTo>
                <a:cubicBezTo>
                  <a:pt x="246067" y="296234"/>
                  <a:pt x="255644" y="293477"/>
                  <a:pt x="261938" y="295275"/>
                </a:cubicBezTo>
                <a:cubicBezTo>
                  <a:pt x="266765" y="296654"/>
                  <a:pt x="271463" y="298450"/>
                  <a:pt x="276225" y="300037"/>
                </a:cubicBezTo>
                <a:cubicBezTo>
                  <a:pt x="310404" y="322823"/>
                  <a:pt x="296705" y="310992"/>
                  <a:pt x="319088" y="333375"/>
                </a:cubicBezTo>
                <a:cubicBezTo>
                  <a:pt x="328158" y="360588"/>
                  <a:pt x="316367" y="337911"/>
                  <a:pt x="338138" y="352425"/>
                </a:cubicBezTo>
                <a:cubicBezTo>
                  <a:pt x="343742" y="356161"/>
                  <a:pt x="347251" y="362400"/>
                  <a:pt x="352425" y="366712"/>
                </a:cubicBezTo>
                <a:cubicBezTo>
                  <a:pt x="356822" y="370376"/>
                  <a:pt x="361950" y="373062"/>
                  <a:pt x="366713" y="376237"/>
                </a:cubicBezTo>
                <a:cubicBezTo>
                  <a:pt x="388938" y="409574"/>
                  <a:pt x="376238" y="398462"/>
                  <a:pt x="400050" y="414337"/>
                </a:cubicBezTo>
                <a:cubicBezTo>
                  <a:pt x="412217" y="432588"/>
                  <a:pt x="403851" y="428625"/>
                  <a:pt x="423863" y="428625"/>
                </a:cubicBezTo>
              </a:path>
            </a:pathLst>
          </a:custGeom>
          <a:ln w="3810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-102596" y="-41585"/>
            <a:ext cx="6441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954" y="366263"/>
            <a:ext cx="3058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/>
              <a:t>a. Địa hình đồi núi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245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73584"/>
              </p:ext>
            </p:extLst>
          </p:nvPr>
        </p:nvGraphicFramePr>
        <p:xfrm>
          <a:off x="461606" y="844884"/>
          <a:ext cx="11226811" cy="59436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682412">
                  <a:extLst>
                    <a:ext uri="{9D8B030D-6E8A-4147-A177-3AD203B41FA5}">
                      <a16:colId xmlns:a16="http://schemas.microsoft.com/office/drawing/2014/main" val="418241487"/>
                    </a:ext>
                  </a:extLst>
                </a:gridCol>
                <a:gridCol w="3512583">
                  <a:extLst>
                    <a:ext uri="{9D8B030D-6E8A-4147-A177-3AD203B41FA5}">
                      <a16:colId xmlns:a16="http://schemas.microsoft.com/office/drawing/2014/main" val="884067281"/>
                    </a:ext>
                  </a:extLst>
                </a:gridCol>
                <a:gridCol w="4031816">
                  <a:extLst>
                    <a:ext uri="{9D8B030D-6E8A-4147-A177-3AD203B41FA5}">
                      <a16:colId xmlns:a16="http://schemas.microsoft.com/office/drawing/2014/main" val="1422052359"/>
                    </a:ext>
                  </a:extLst>
                </a:gridCol>
              </a:tblGrid>
              <a:tr h="76735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Bắc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2326"/>
                  </a:ext>
                </a:extLst>
              </a:tr>
              <a:tr h="1362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506374"/>
                  </a:ext>
                </a:extLst>
              </a:tr>
              <a:tr h="817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marR="0" indent="-825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304826"/>
                  </a:ext>
                </a:extLst>
              </a:tr>
              <a:tr h="1089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823631"/>
                  </a:ext>
                </a:extLst>
              </a:tr>
              <a:tr h="190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Dãy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43" marR="6484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268242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 flipH="1" flipV="1">
            <a:off x="2320373" y="2758560"/>
            <a:ext cx="7" cy="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65009" y="1950772"/>
            <a:ext cx="34844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4883500" y="3169196"/>
            <a:ext cx="2118493" cy="4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2689" y="4016839"/>
            <a:ext cx="2093935" cy="89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512" y="5165229"/>
            <a:ext cx="34313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Gâm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Triều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21690" y="1876534"/>
            <a:ext cx="33884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5302" y="3116946"/>
            <a:ext cx="3861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51532" y="4073697"/>
            <a:ext cx="17287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7974" y="5071085"/>
            <a:ext cx="39285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Pu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Pu Sam Sao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02596" y="-41585"/>
            <a:ext cx="6441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5425" y="352441"/>
            <a:ext cx="3058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/>
              <a:t>a. Địa hình đồi núi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675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9"/>
          <p:cNvSpPr txBox="1"/>
          <p:nvPr/>
        </p:nvSpPr>
        <p:spPr>
          <a:xfrm>
            <a:off x="-78843" y="6307150"/>
            <a:ext cx="3896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Cao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nguyên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Mộc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Châu</a:t>
            </a:r>
            <a:endParaRPr lang="en-US" sz="26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8652809" y="6342941"/>
            <a:ext cx="3171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Vịnh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Hạ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Long</a:t>
            </a:r>
            <a:endParaRPr lang="en-US" sz="26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76605" y="3399796"/>
            <a:ext cx="3741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Dãy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Hoàng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Liên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Sơn</a:t>
            </a:r>
            <a:endParaRPr lang="en-US" sz="26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8284650" y="3371381"/>
            <a:ext cx="378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Cánh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cung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sông</a:t>
            </a:r>
            <a:r>
              <a:rPr lang="en-US" sz="2600" dirty="0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Gâm</a:t>
            </a:r>
            <a:endParaRPr lang="en-US" sz="2600" dirty="0">
              <a:latin typeface="Arial" panose="020B0604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" y="4059552"/>
            <a:ext cx="3817678" cy="21452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50" y="1032099"/>
            <a:ext cx="3907350" cy="21542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Địa lí lớp 4 Bài 1: Dãy Hoàng Liên Sơn - Tin Tức Giáo Dục Học Tập T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238"/>
            <a:ext cx="3817678" cy="215424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50" y="4048861"/>
            <a:ext cx="3907349" cy="21559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0"/>
            <a:ext cx="6441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CÁC KHU VỰC ĐỊA HÌNH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337" y="353849"/>
            <a:ext cx="3058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 smtClean="0"/>
              <a:t>a. Địa hình đồi núi</a:t>
            </a:r>
            <a:endParaRPr lang="en-US" sz="2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16437" r="19723" b="24850"/>
          <a:stretch/>
        </p:blipFill>
        <p:spPr>
          <a:xfrm>
            <a:off x="3704896" y="2187626"/>
            <a:ext cx="4729655" cy="2758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3947" y="4946591"/>
            <a:ext cx="21515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Fansipan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764</Words>
  <Application>Microsoft Office PowerPoint</Application>
  <PresentationFormat>Widescreen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48</cp:revision>
  <dcterms:created xsi:type="dcterms:W3CDTF">2023-09-20T13:11:38Z</dcterms:created>
  <dcterms:modified xsi:type="dcterms:W3CDTF">2024-01-06T13:48:21Z</dcterms:modified>
</cp:coreProperties>
</file>